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86" r:id="rId4"/>
    <p:sldId id="287" r:id="rId5"/>
    <p:sldId id="288" r:id="rId6"/>
    <p:sldId id="277" r:id="rId7"/>
    <p:sldId id="276" r:id="rId8"/>
    <p:sldId id="283" r:id="rId9"/>
    <p:sldId id="289" r:id="rId10"/>
    <p:sldId id="280" r:id="rId11"/>
    <p:sldId id="281" r:id="rId12"/>
    <p:sldId id="282" r:id="rId13"/>
    <p:sldId id="290" r:id="rId14"/>
    <p:sldId id="285" r:id="rId15"/>
  </p:sldIdLst>
  <p:sldSz cx="6858000" cy="9144000" type="screen4x3"/>
  <p:notesSz cx="6797675" cy="9926638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9E14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-1476" y="108"/>
      </p:cViewPr>
      <p:guideLst>
        <p:guide orient="horz" pos="288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D6D717-E9F5-4705-A185-344FD35E6965}" type="datetimeFigureOut">
              <a:rPr lang="ko-KR" altLang="en-US" smtClean="0"/>
              <a:pPr/>
              <a:t>2014-02-24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0C7D3-94B3-4C2B-A276-8AFEBDB4DECF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42228261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D6D717-E9F5-4705-A185-344FD35E6965}" type="datetimeFigureOut">
              <a:rPr lang="ko-KR" altLang="en-US" smtClean="0"/>
              <a:pPr/>
              <a:t>2014-02-24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0C7D3-94B3-4C2B-A276-8AFEBDB4DECF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33329396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3729037" y="488951"/>
            <a:ext cx="1157288" cy="10401300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257175" y="488951"/>
            <a:ext cx="3357563" cy="10401300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D6D717-E9F5-4705-A185-344FD35E6965}" type="datetimeFigureOut">
              <a:rPr lang="ko-KR" altLang="en-US" smtClean="0"/>
              <a:pPr/>
              <a:t>2014-02-24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0C7D3-94B3-4C2B-A276-8AFEBDB4DECF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30776140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D6D717-E9F5-4705-A185-344FD35E6965}" type="datetimeFigureOut">
              <a:rPr lang="ko-KR" altLang="en-US" smtClean="0"/>
              <a:pPr/>
              <a:t>2014-02-24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0C7D3-94B3-4C2B-A276-8AFEBDB4DECF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5505744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D6D717-E9F5-4705-A185-344FD35E6965}" type="datetimeFigureOut">
              <a:rPr lang="ko-KR" altLang="en-US" smtClean="0"/>
              <a:pPr/>
              <a:t>2014-02-24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0C7D3-94B3-4C2B-A276-8AFEBDB4DECF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2616172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257175" y="2844800"/>
            <a:ext cx="2257425" cy="80454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2628900" y="2844800"/>
            <a:ext cx="2257425" cy="80454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D6D717-E9F5-4705-A185-344FD35E6965}" type="datetimeFigureOut">
              <a:rPr lang="ko-KR" altLang="en-US" smtClean="0"/>
              <a:pPr/>
              <a:t>2014-02-24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0C7D3-94B3-4C2B-A276-8AFEBDB4DECF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18479286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</p:spPr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D6D717-E9F5-4705-A185-344FD35E6965}" type="datetimeFigureOut">
              <a:rPr lang="ko-KR" altLang="en-US" smtClean="0"/>
              <a:pPr/>
              <a:t>2014-02-24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0C7D3-94B3-4C2B-A276-8AFEBDB4DECF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3631522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D6D717-E9F5-4705-A185-344FD35E6965}" type="datetimeFigureOut">
              <a:rPr lang="ko-KR" altLang="en-US" smtClean="0"/>
              <a:pPr/>
              <a:t>2014-02-24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0C7D3-94B3-4C2B-A276-8AFEBDB4DECF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41135341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D6D717-E9F5-4705-A185-344FD35E6965}" type="datetimeFigureOut">
              <a:rPr lang="ko-KR" altLang="en-US" smtClean="0"/>
              <a:pPr/>
              <a:t>2014-02-24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0C7D3-94B3-4C2B-A276-8AFEBDB4DECF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20943017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D6D717-E9F5-4705-A185-344FD35E6965}" type="datetimeFigureOut">
              <a:rPr lang="ko-KR" altLang="en-US" smtClean="0"/>
              <a:pPr/>
              <a:t>2014-02-24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0C7D3-94B3-4C2B-A276-8AFEBDB4DECF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9567285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D6D717-E9F5-4705-A185-344FD35E6965}" type="datetimeFigureOut">
              <a:rPr lang="ko-KR" altLang="en-US" smtClean="0"/>
              <a:pPr/>
              <a:t>2014-02-24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0C7D3-94B3-4C2B-A276-8AFEBDB4DECF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13873486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D6D717-E9F5-4705-A185-344FD35E6965}" type="datetimeFigureOut">
              <a:rPr lang="ko-KR" altLang="en-US" smtClean="0"/>
              <a:pPr/>
              <a:t>2014-02-24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40C7D3-94B3-4C2B-A276-8AFEBDB4DECF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2754424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867525" cy="914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34067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402" y="668552"/>
            <a:ext cx="5918910" cy="46349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직사각형 3"/>
          <p:cNvSpPr/>
          <p:nvPr/>
        </p:nvSpPr>
        <p:spPr>
          <a:xfrm>
            <a:off x="-523" y="-3696"/>
            <a:ext cx="189163" cy="6879952"/>
          </a:xfrm>
          <a:prstGeom prst="rect">
            <a:avLst/>
          </a:prstGeom>
          <a:solidFill>
            <a:srgbClr val="EA9E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5" name="직사각형 4"/>
          <p:cNvSpPr/>
          <p:nvPr/>
        </p:nvSpPr>
        <p:spPr>
          <a:xfrm>
            <a:off x="-523" y="6948264"/>
            <a:ext cx="189163" cy="219216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332656" y="179512"/>
            <a:ext cx="48965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b="1" dirty="0" smtClean="0"/>
              <a:t>2.</a:t>
            </a:r>
            <a:r>
              <a:rPr lang="en-US" altLang="ko-KR" b="1" dirty="0" smtClean="0">
                <a:latin typeface="+mj-ea"/>
              </a:rPr>
              <a:t> </a:t>
            </a:r>
            <a:r>
              <a:rPr lang="ko-KR" altLang="en-US" b="1" dirty="0" smtClean="0">
                <a:latin typeface="+mj-ea"/>
              </a:rPr>
              <a:t>온라인 학습</a:t>
            </a:r>
            <a:endParaRPr lang="ko-KR" altLang="en-US" b="1" dirty="0"/>
          </a:p>
        </p:txBody>
      </p:sp>
      <p:cxnSp>
        <p:nvCxnSpPr>
          <p:cNvPr id="16" name="직선 연결선 15"/>
          <p:cNvCxnSpPr/>
          <p:nvPr/>
        </p:nvCxnSpPr>
        <p:spPr>
          <a:xfrm>
            <a:off x="332656" y="611560"/>
            <a:ext cx="6408712" cy="0"/>
          </a:xfrm>
          <a:prstGeom prst="line">
            <a:avLst/>
          </a:prstGeom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19" name="직선 연결선 18"/>
          <p:cNvCxnSpPr/>
          <p:nvPr/>
        </p:nvCxnSpPr>
        <p:spPr>
          <a:xfrm>
            <a:off x="260648" y="5580112"/>
            <a:ext cx="6525344" cy="0"/>
          </a:xfrm>
          <a:prstGeom prst="line">
            <a:avLst/>
          </a:prstGeom>
          <a:ln w="2857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345023" y="5770002"/>
            <a:ext cx="655820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 smtClean="0">
                <a:solidFill>
                  <a:srgbClr val="FF0000"/>
                </a:solidFill>
              </a:rPr>
              <a:t>***** </a:t>
            </a:r>
            <a:r>
              <a:rPr lang="ko-KR" altLang="en-US" b="1" dirty="0" smtClean="0">
                <a:solidFill>
                  <a:srgbClr val="FF0000"/>
                </a:solidFill>
              </a:rPr>
              <a:t>온라인 학습</a:t>
            </a:r>
            <a:r>
              <a:rPr lang="en-US" altLang="ko-KR" b="1" dirty="0" smtClean="0">
                <a:solidFill>
                  <a:srgbClr val="FF0000"/>
                </a:solidFill>
              </a:rPr>
              <a:t>.</a:t>
            </a:r>
          </a:p>
          <a:p>
            <a:endParaRPr lang="en-US" altLang="ko-KR" b="1" dirty="0" smtClean="0">
              <a:solidFill>
                <a:srgbClr val="FF0000"/>
              </a:solidFill>
            </a:endParaRPr>
          </a:p>
          <a:p>
            <a:r>
              <a:rPr lang="en-US" altLang="ko-KR" b="1" dirty="0">
                <a:solidFill>
                  <a:srgbClr val="FF0000"/>
                </a:solidFill>
              </a:rPr>
              <a:t>1-1 </a:t>
            </a:r>
            <a:r>
              <a:rPr lang="en-US" altLang="ko-KR" dirty="0"/>
              <a:t>--&gt; </a:t>
            </a:r>
            <a:r>
              <a:rPr lang="en-US" altLang="ko-KR" dirty="0" smtClean="0"/>
              <a:t>Library</a:t>
            </a:r>
            <a:r>
              <a:rPr lang="ko-KR" altLang="en-US" dirty="0" smtClean="0"/>
              <a:t>를</a:t>
            </a:r>
            <a:r>
              <a:rPr lang="en-US" altLang="ko-KR" dirty="0" smtClean="0"/>
              <a:t> </a:t>
            </a:r>
            <a:r>
              <a:rPr lang="ko-KR" altLang="en-US" dirty="0" smtClean="0"/>
              <a:t>제외한 모든 콘텐츠를 인증키와 상관없이</a:t>
            </a:r>
            <a:endParaRPr lang="en-US" altLang="ko-KR" dirty="0" smtClean="0"/>
          </a:p>
          <a:p>
            <a:r>
              <a:rPr lang="en-US" altLang="ko-KR" dirty="0"/>
              <a:t> </a:t>
            </a:r>
            <a:r>
              <a:rPr lang="en-US" altLang="ko-KR" dirty="0" smtClean="0"/>
              <a:t>          </a:t>
            </a:r>
            <a:r>
              <a:rPr lang="ko-KR" altLang="en-US" dirty="0" smtClean="0"/>
              <a:t>접근 가능함</a:t>
            </a:r>
            <a:r>
              <a:rPr lang="en-US" altLang="ko-KR" dirty="0" smtClean="0"/>
              <a:t>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404664" y="2206302"/>
            <a:ext cx="6465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b="1" dirty="0" smtClean="0">
                <a:solidFill>
                  <a:srgbClr val="FF0000"/>
                </a:solidFill>
              </a:rPr>
              <a:t>1-1</a:t>
            </a:r>
            <a:endParaRPr lang="ko-KR" alt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46345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3458" y="5292080"/>
            <a:ext cx="4785030" cy="8431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593" y="721535"/>
            <a:ext cx="5910727" cy="46346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직사각형 3"/>
          <p:cNvSpPr/>
          <p:nvPr/>
        </p:nvSpPr>
        <p:spPr>
          <a:xfrm>
            <a:off x="-523" y="-3696"/>
            <a:ext cx="189163" cy="6879952"/>
          </a:xfrm>
          <a:prstGeom prst="rect">
            <a:avLst/>
          </a:prstGeom>
          <a:solidFill>
            <a:srgbClr val="EA9E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5" name="직사각형 4"/>
          <p:cNvSpPr/>
          <p:nvPr/>
        </p:nvSpPr>
        <p:spPr>
          <a:xfrm>
            <a:off x="-523" y="6948264"/>
            <a:ext cx="189163" cy="219216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332656" y="179512"/>
            <a:ext cx="57606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b="1" dirty="0" smtClean="0"/>
              <a:t>3. </a:t>
            </a:r>
            <a:r>
              <a:rPr lang="ko-KR" altLang="en-US" b="1" dirty="0" smtClean="0">
                <a:latin typeface="+mj-ea"/>
              </a:rPr>
              <a:t>도서 주문 </a:t>
            </a:r>
            <a:r>
              <a:rPr lang="en-US" altLang="ko-KR" b="1" dirty="0" smtClean="0">
                <a:latin typeface="+mj-ea"/>
              </a:rPr>
              <a:t>- </a:t>
            </a:r>
            <a:r>
              <a:rPr lang="ko-KR" altLang="en-US" b="1" dirty="0" smtClean="0">
                <a:latin typeface="+mj-ea"/>
              </a:rPr>
              <a:t>주문</a:t>
            </a:r>
            <a:endParaRPr lang="ko-KR" altLang="en-US" b="1" dirty="0"/>
          </a:p>
        </p:txBody>
      </p:sp>
      <p:cxnSp>
        <p:nvCxnSpPr>
          <p:cNvPr id="16" name="직선 연결선 15"/>
          <p:cNvCxnSpPr/>
          <p:nvPr/>
        </p:nvCxnSpPr>
        <p:spPr>
          <a:xfrm>
            <a:off x="332656" y="611560"/>
            <a:ext cx="6408712" cy="0"/>
          </a:xfrm>
          <a:prstGeom prst="line">
            <a:avLst/>
          </a:prstGeom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19" name="직선 연결선 18"/>
          <p:cNvCxnSpPr/>
          <p:nvPr/>
        </p:nvCxnSpPr>
        <p:spPr>
          <a:xfrm>
            <a:off x="260648" y="6732240"/>
            <a:ext cx="6525344" cy="0"/>
          </a:xfrm>
          <a:prstGeom prst="line">
            <a:avLst/>
          </a:prstGeom>
          <a:ln w="2857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345023" y="6804248"/>
            <a:ext cx="6202339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>
                <a:solidFill>
                  <a:srgbClr val="FF0000"/>
                </a:solidFill>
              </a:rPr>
              <a:t>***** </a:t>
            </a:r>
            <a:r>
              <a:rPr lang="ko-KR" altLang="en-US" b="1" dirty="0" smtClean="0">
                <a:solidFill>
                  <a:srgbClr val="FF0000"/>
                </a:solidFill>
              </a:rPr>
              <a:t>도서 주문 페이지</a:t>
            </a:r>
            <a:r>
              <a:rPr lang="en-US" altLang="ko-KR" b="1" dirty="0" smtClean="0">
                <a:solidFill>
                  <a:srgbClr val="FF0000"/>
                </a:solidFill>
              </a:rPr>
              <a:t>.</a:t>
            </a:r>
          </a:p>
          <a:p>
            <a:endParaRPr lang="en-US" altLang="ko-KR" b="1" dirty="0" smtClean="0">
              <a:solidFill>
                <a:srgbClr val="FF0000"/>
              </a:solidFill>
            </a:endParaRPr>
          </a:p>
          <a:p>
            <a:r>
              <a:rPr lang="en-US" altLang="ko-KR" b="1" dirty="0" smtClean="0">
                <a:solidFill>
                  <a:srgbClr val="FF0000"/>
                </a:solidFill>
              </a:rPr>
              <a:t>1-1 </a:t>
            </a:r>
            <a:r>
              <a:rPr lang="en-US" altLang="ko-KR" dirty="0" smtClean="0"/>
              <a:t>--&gt; </a:t>
            </a:r>
            <a:r>
              <a:rPr lang="ko-KR" altLang="en-US" dirty="0" smtClean="0"/>
              <a:t>항목을 체크하면 중복 주문이 가능함</a:t>
            </a:r>
            <a:r>
              <a:rPr lang="en-US" altLang="ko-KR" dirty="0" smtClean="0"/>
              <a:t>.</a:t>
            </a:r>
          </a:p>
          <a:p>
            <a:endParaRPr lang="en-US" altLang="ko-KR" dirty="0" smtClean="0"/>
          </a:p>
          <a:p>
            <a:r>
              <a:rPr lang="en-US" altLang="ko-KR" b="1" dirty="0" smtClean="0">
                <a:solidFill>
                  <a:srgbClr val="FF0000"/>
                </a:solidFill>
              </a:rPr>
              <a:t>1-2 </a:t>
            </a:r>
            <a:r>
              <a:rPr lang="en-US" altLang="ko-KR" dirty="0"/>
              <a:t>--&gt; </a:t>
            </a:r>
            <a:r>
              <a:rPr lang="ko-KR" altLang="en-US" dirty="0" smtClean="0"/>
              <a:t>단일 항목 주문 시 바로 주문이 가능함</a:t>
            </a:r>
            <a:r>
              <a:rPr lang="en-US" altLang="ko-KR" dirty="0" smtClean="0"/>
              <a:t>.</a:t>
            </a:r>
            <a:endParaRPr lang="en-US" altLang="ko-KR" dirty="0"/>
          </a:p>
          <a:p>
            <a:endParaRPr lang="en-US" altLang="ko-KR" dirty="0" smtClean="0"/>
          </a:p>
          <a:p>
            <a:r>
              <a:rPr lang="en-US" altLang="ko-KR" b="1" dirty="0" smtClean="0">
                <a:solidFill>
                  <a:srgbClr val="FF0000"/>
                </a:solidFill>
              </a:rPr>
              <a:t>1-3 </a:t>
            </a:r>
            <a:r>
              <a:rPr lang="en-US" altLang="ko-KR" dirty="0"/>
              <a:t>--&gt; </a:t>
            </a:r>
            <a:r>
              <a:rPr lang="en-US" altLang="ko-KR" b="1" dirty="0" smtClean="0">
                <a:solidFill>
                  <a:srgbClr val="FF0000"/>
                </a:solidFill>
              </a:rPr>
              <a:t>1-1</a:t>
            </a:r>
            <a:r>
              <a:rPr lang="ko-KR" altLang="en-US" dirty="0" smtClean="0"/>
              <a:t>에서 중복 주문 시 장바구니 담기 버튼을 클릭</a:t>
            </a:r>
            <a:r>
              <a:rPr lang="en-US" altLang="ko-KR" dirty="0" smtClean="0"/>
              <a:t>.</a:t>
            </a:r>
            <a:endParaRPr lang="en-US" altLang="ko-KR" dirty="0"/>
          </a:p>
          <a:p>
            <a:endParaRPr lang="ko-KR" altLang="en-US" dirty="0"/>
          </a:p>
        </p:txBody>
      </p:sp>
      <p:sp>
        <p:nvSpPr>
          <p:cNvPr id="21" name="모서리가 둥근 직사각형 20"/>
          <p:cNvSpPr/>
          <p:nvPr/>
        </p:nvSpPr>
        <p:spPr>
          <a:xfrm>
            <a:off x="1693458" y="2123728"/>
            <a:ext cx="4556572" cy="421792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052" name="Picture 4" descr="C:\Users\kang\Desktop\click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0228" y="4234072"/>
            <a:ext cx="799092" cy="66078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TextBox 23"/>
          <p:cNvSpPr txBox="1"/>
          <p:nvPr/>
        </p:nvSpPr>
        <p:spPr>
          <a:xfrm>
            <a:off x="1628800" y="2042428"/>
            <a:ext cx="5469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 smtClean="0">
                <a:solidFill>
                  <a:srgbClr val="FF0000"/>
                </a:solidFill>
              </a:rPr>
              <a:t>1-1</a:t>
            </a:r>
            <a:endParaRPr lang="ko-KR" altLang="en-US" b="1" dirty="0">
              <a:solidFill>
                <a:srgbClr val="FF0000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978399" y="4130660"/>
            <a:ext cx="5469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 smtClean="0">
                <a:solidFill>
                  <a:srgbClr val="FF0000"/>
                </a:solidFill>
              </a:rPr>
              <a:t>1-2</a:t>
            </a:r>
            <a:endParaRPr lang="ko-KR" altLang="en-US" b="1" dirty="0">
              <a:solidFill>
                <a:srgbClr val="FF0000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221088" y="5817244"/>
            <a:ext cx="5469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 smtClean="0">
                <a:solidFill>
                  <a:srgbClr val="FF0000"/>
                </a:solidFill>
              </a:rPr>
              <a:t>1-3</a:t>
            </a:r>
            <a:endParaRPr lang="ko-KR" alt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51970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023" y="689225"/>
            <a:ext cx="6108313" cy="40217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7122" y="4505778"/>
            <a:ext cx="4330893" cy="2721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직사각형 3"/>
          <p:cNvSpPr/>
          <p:nvPr/>
        </p:nvSpPr>
        <p:spPr>
          <a:xfrm>
            <a:off x="-523" y="-3696"/>
            <a:ext cx="189163" cy="6879952"/>
          </a:xfrm>
          <a:prstGeom prst="rect">
            <a:avLst/>
          </a:prstGeom>
          <a:solidFill>
            <a:srgbClr val="EA9E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5" name="직사각형 4"/>
          <p:cNvSpPr/>
          <p:nvPr/>
        </p:nvSpPr>
        <p:spPr>
          <a:xfrm>
            <a:off x="-523" y="6948264"/>
            <a:ext cx="189163" cy="219216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332656" y="179512"/>
            <a:ext cx="57606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b="1" dirty="0"/>
              <a:t>3</a:t>
            </a:r>
            <a:r>
              <a:rPr lang="en-US" altLang="ko-KR" b="1" dirty="0" smtClean="0"/>
              <a:t>. </a:t>
            </a:r>
            <a:r>
              <a:rPr lang="ko-KR" altLang="en-US" b="1" dirty="0" smtClean="0">
                <a:latin typeface="+mj-ea"/>
              </a:rPr>
              <a:t>도서 주문</a:t>
            </a:r>
            <a:r>
              <a:rPr lang="en-US" altLang="ko-KR" b="1" dirty="0" smtClean="0">
                <a:latin typeface="+mj-ea"/>
              </a:rPr>
              <a:t> – </a:t>
            </a:r>
            <a:r>
              <a:rPr lang="ko-KR" altLang="en-US" b="1" dirty="0" smtClean="0">
                <a:latin typeface="+mj-ea"/>
              </a:rPr>
              <a:t>주문 정보</a:t>
            </a:r>
            <a:r>
              <a:rPr lang="en-US" altLang="ko-KR" b="1" dirty="0" smtClean="0">
                <a:latin typeface="+mj-ea"/>
              </a:rPr>
              <a:t>/</a:t>
            </a:r>
            <a:r>
              <a:rPr lang="ko-KR" altLang="en-US" b="1" dirty="0" err="1" smtClean="0">
                <a:latin typeface="+mj-ea"/>
              </a:rPr>
              <a:t>배송지</a:t>
            </a:r>
            <a:r>
              <a:rPr lang="ko-KR" altLang="en-US" b="1" dirty="0" smtClean="0">
                <a:latin typeface="+mj-ea"/>
              </a:rPr>
              <a:t> 설정</a:t>
            </a:r>
            <a:endParaRPr lang="ko-KR" altLang="en-US" b="1" dirty="0"/>
          </a:p>
        </p:txBody>
      </p:sp>
      <p:cxnSp>
        <p:nvCxnSpPr>
          <p:cNvPr id="16" name="직선 연결선 15"/>
          <p:cNvCxnSpPr/>
          <p:nvPr/>
        </p:nvCxnSpPr>
        <p:spPr>
          <a:xfrm>
            <a:off x="332656" y="611560"/>
            <a:ext cx="6408712" cy="0"/>
          </a:xfrm>
          <a:prstGeom prst="line">
            <a:avLst/>
          </a:prstGeom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19" name="직선 연결선 18"/>
          <p:cNvCxnSpPr/>
          <p:nvPr/>
        </p:nvCxnSpPr>
        <p:spPr>
          <a:xfrm>
            <a:off x="260648" y="7236296"/>
            <a:ext cx="6525344" cy="0"/>
          </a:xfrm>
          <a:prstGeom prst="line">
            <a:avLst/>
          </a:prstGeom>
          <a:ln w="2857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345023" y="7343144"/>
            <a:ext cx="458971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>
                <a:solidFill>
                  <a:srgbClr val="FF0000"/>
                </a:solidFill>
              </a:rPr>
              <a:t>***** </a:t>
            </a:r>
            <a:r>
              <a:rPr lang="ko-KR" altLang="en-US" b="1" dirty="0" smtClean="0">
                <a:solidFill>
                  <a:srgbClr val="FF0000"/>
                </a:solidFill>
              </a:rPr>
              <a:t>도서 주문 페이지</a:t>
            </a:r>
            <a:r>
              <a:rPr lang="en-US" altLang="ko-KR" b="1" dirty="0" smtClean="0">
                <a:solidFill>
                  <a:srgbClr val="FF0000"/>
                </a:solidFill>
              </a:rPr>
              <a:t>.</a:t>
            </a:r>
          </a:p>
          <a:p>
            <a:endParaRPr lang="en-US" altLang="ko-KR" b="1" dirty="0" smtClean="0">
              <a:solidFill>
                <a:srgbClr val="FF0000"/>
              </a:solidFill>
            </a:endParaRPr>
          </a:p>
          <a:p>
            <a:r>
              <a:rPr lang="en-US" altLang="ko-KR" b="1" dirty="0" smtClean="0">
                <a:solidFill>
                  <a:srgbClr val="FF0000"/>
                </a:solidFill>
              </a:rPr>
              <a:t>1-1 </a:t>
            </a:r>
            <a:r>
              <a:rPr lang="en-US" altLang="ko-KR" dirty="0" smtClean="0"/>
              <a:t>--&gt; </a:t>
            </a:r>
            <a:r>
              <a:rPr lang="ko-KR" altLang="en-US" dirty="0" smtClean="0"/>
              <a:t>항목을 체크하면 원주소로 설정됨</a:t>
            </a:r>
            <a:r>
              <a:rPr lang="en-US" altLang="ko-KR" dirty="0" smtClean="0"/>
              <a:t>.</a:t>
            </a:r>
          </a:p>
        </p:txBody>
      </p:sp>
      <p:pic>
        <p:nvPicPr>
          <p:cNvPr id="20" name="Picture 4" descr="C:\Users\kang\Desktop\click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7920" y="4951114"/>
            <a:ext cx="799092" cy="66078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TextBox 23"/>
          <p:cNvSpPr txBox="1"/>
          <p:nvPr/>
        </p:nvSpPr>
        <p:spPr>
          <a:xfrm>
            <a:off x="2332422" y="4797268"/>
            <a:ext cx="5469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 smtClean="0">
                <a:solidFill>
                  <a:srgbClr val="FF0000"/>
                </a:solidFill>
              </a:rPr>
              <a:t>1-1</a:t>
            </a:r>
            <a:endParaRPr lang="ko-KR" alt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46165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656" y="829052"/>
            <a:ext cx="6300789" cy="42869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직사각형 3"/>
          <p:cNvSpPr/>
          <p:nvPr/>
        </p:nvSpPr>
        <p:spPr>
          <a:xfrm>
            <a:off x="-523" y="-3696"/>
            <a:ext cx="189163" cy="6879952"/>
          </a:xfrm>
          <a:prstGeom prst="rect">
            <a:avLst/>
          </a:prstGeom>
          <a:solidFill>
            <a:srgbClr val="EA9E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5" name="직사각형 4"/>
          <p:cNvSpPr/>
          <p:nvPr/>
        </p:nvSpPr>
        <p:spPr>
          <a:xfrm>
            <a:off x="-523" y="6948264"/>
            <a:ext cx="189163" cy="219216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332656" y="179512"/>
            <a:ext cx="3600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b="1" dirty="0" smtClean="0"/>
              <a:t>4. </a:t>
            </a:r>
            <a:r>
              <a:rPr lang="ko-KR" altLang="en-US" b="1" dirty="0" smtClean="0"/>
              <a:t>교사 자료실</a:t>
            </a:r>
            <a:endParaRPr lang="en-US" altLang="ko-KR" b="1" dirty="0" smtClean="0"/>
          </a:p>
        </p:txBody>
      </p:sp>
      <p:cxnSp>
        <p:nvCxnSpPr>
          <p:cNvPr id="16" name="직선 연결선 15"/>
          <p:cNvCxnSpPr/>
          <p:nvPr/>
        </p:nvCxnSpPr>
        <p:spPr>
          <a:xfrm>
            <a:off x="332656" y="611560"/>
            <a:ext cx="6408712" cy="0"/>
          </a:xfrm>
          <a:prstGeom prst="line">
            <a:avLst/>
          </a:prstGeom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19" name="직선 연결선 18"/>
          <p:cNvCxnSpPr/>
          <p:nvPr/>
        </p:nvCxnSpPr>
        <p:spPr>
          <a:xfrm>
            <a:off x="260648" y="5724128"/>
            <a:ext cx="6525344" cy="0"/>
          </a:xfrm>
          <a:prstGeom prst="line">
            <a:avLst/>
          </a:prstGeom>
          <a:ln w="2857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345023" y="6084168"/>
            <a:ext cx="6563015" cy="30008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b="1" dirty="0">
                <a:solidFill>
                  <a:srgbClr val="FF0000"/>
                </a:solidFill>
              </a:rPr>
              <a:t>***** </a:t>
            </a:r>
            <a:r>
              <a:rPr lang="ko-KR" altLang="en-US" b="1" dirty="0" smtClean="0">
                <a:solidFill>
                  <a:srgbClr val="FF0000"/>
                </a:solidFill>
              </a:rPr>
              <a:t>교사 자료실</a:t>
            </a:r>
            <a:r>
              <a:rPr lang="en-US" altLang="ko-KR" b="1" dirty="0" smtClean="0">
                <a:solidFill>
                  <a:srgbClr val="FF0000"/>
                </a:solidFill>
              </a:rPr>
              <a:t>.</a:t>
            </a:r>
          </a:p>
          <a:p>
            <a:pPr>
              <a:lnSpc>
                <a:spcPct val="150000"/>
              </a:lnSpc>
            </a:pPr>
            <a:endParaRPr lang="en-US" altLang="ko-KR" b="1" dirty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ko-KR" b="1" dirty="0">
                <a:solidFill>
                  <a:srgbClr val="FF0000"/>
                </a:solidFill>
              </a:rPr>
              <a:t>1-1 </a:t>
            </a:r>
            <a:r>
              <a:rPr lang="en-US" altLang="ko-KR" dirty="0"/>
              <a:t>--&gt; </a:t>
            </a:r>
            <a:r>
              <a:rPr lang="ko-KR" altLang="en-US" dirty="0" smtClean="0"/>
              <a:t>프로그램 소개 및 교사교육</a:t>
            </a:r>
            <a:r>
              <a:rPr lang="en-US" altLang="ko-KR" dirty="0" smtClean="0"/>
              <a:t>(Safari Reader, </a:t>
            </a:r>
          </a:p>
          <a:p>
            <a:pPr>
              <a:lnSpc>
                <a:spcPct val="150000"/>
              </a:lnSpc>
            </a:pPr>
            <a:r>
              <a:rPr lang="en-US" altLang="ko-KR" dirty="0"/>
              <a:t> </a:t>
            </a:r>
            <a:r>
              <a:rPr lang="en-US" altLang="ko-KR" dirty="0" smtClean="0"/>
              <a:t>         ASL Readers) </a:t>
            </a:r>
            <a:r>
              <a:rPr lang="ko-KR" altLang="en-US" dirty="0" smtClean="0"/>
              <a:t>동영상을 볼 수 있는 자료실</a:t>
            </a:r>
            <a:r>
              <a:rPr lang="en-US" altLang="ko-KR" dirty="0" smtClean="0"/>
              <a:t>.</a:t>
            </a:r>
            <a:endParaRPr lang="en-US" altLang="ko-KR" dirty="0" smtClean="0"/>
          </a:p>
          <a:p>
            <a:pPr>
              <a:lnSpc>
                <a:spcPct val="150000"/>
              </a:lnSpc>
            </a:pPr>
            <a:r>
              <a:rPr lang="en-US" altLang="ko-KR" b="1" dirty="0" smtClean="0">
                <a:solidFill>
                  <a:srgbClr val="FF0000"/>
                </a:solidFill>
              </a:rPr>
              <a:t>1-2 </a:t>
            </a:r>
            <a:r>
              <a:rPr lang="en-US" altLang="ko-KR" dirty="0"/>
              <a:t>--&gt; </a:t>
            </a:r>
            <a:r>
              <a:rPr lang="ko-KR" altLang="en-US" dirty="0" err="1" smtClean="0"/>
              <a:t>교재별</a:t>
            </a:r>
            <a:r>
              <a:rPr lang="ko-KR" altLang="en-US" dirty="0" smtClean="0"/>
              <a:t> 교사용 자료 및 기타 수업자료를</a:t>
            </a:r>
            <a:r>
              <a:rPr lang="en-US" altLang="ko-KR" dirty="0" smtClean="0"/>
              <a:t> </a:t>
            </a:r>
            <a:r>
              <a:rPr lang="ko-KR" altLang="en-US" dirty="0" smtClean="0"/>
              <a:t>내려 받을 수</a:t>
            </a:r>
            <a:endParaRPr lang="en-US" altLang="ko-KR" dirty="0" smtClean="0"/>
          </a:p>
          <a:p>
            <a:pPr>
              <a:lnSpc>
                <a:spcPct val="150000"/>
              </a:lnSpc>
            </a:pPr>
            <a:r>
              <a:rPr lang="en-US" altLang="ko-KR" dirty="0"/>
              <a:t> </a:t>
            </a:r>
            <a:r>
              <a:rPr lang="en-US" altLang="ko-KR" dirty="0" smtClean="0"/>
              <a:t>         </a:t>
            </a:r>
            <a:r>
              <a:rPr lang="ko-KR" altLang="en-US" dirty="0" smtClean="0"/>
              <a:t>있는 자료 게시판</a:t>
            </a:r>
            <a:r>
              <a:rPr lang="en-US" altLang="ko-KR" dirty="0" smtClean="0"/>
              <a:t>.</a:t>
            </a:r>
            <a:endParaRPr lang="en-US" altLang="ko-KR" dirty="0"/>
          </a:p>
          <a:p>
            <a:pPr>
              <a:lnSpc>
                <a:spcPct val="150000"/>
              </a:lnSpc>
            </a:pPr>
            <a:endParaRPr lang="en-US" altLang="ko-KR" dirty="0"/>
          </a:p>
        </p:txBody>
      </p:sp>
      <p:sp>
        <p:nvSpPr>
          <p:cNvPr id="24" name="TextBox 23"/>
          <p:cNvSpPr txBox="1"/>
          <p:nvPr/>
        </p:nvSpPr>
        <p:spPr>
          <a:xfrm>
            <a:off x="1702319" y="1134580"/>
            <a:ext cx="6465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b="1" dirty="0" smtClean="0">
                <a:solidFill>
                  <a:srgbClr val="FF0000"/>
                </a:solidFill>
              </a:rPr>
              <a:t>1-1</a:t>
            </a:r>
            <a:endParaRPr lang="ko-KR" altLang="en-US" b="1" dirty="0">
              <a:solidFill>
                <a:srgbClr val="FF0000"/>
              </a:solidFill>
            </a:endParaRPr>
          </a:p>
        </p:txBody>
      </p:sp>
      <p:sp>
        <p:nvSpPr>
          <p:cNvPr id="22" name="모서리가 둥근 직사각형 21"/>
          <p:cNvSpPr/>
          <p:nvPr/>
        </p:nvSpPr>
        <p:spPr>
          <a:xfrm>
            <a:off x="403908" y="1171772"/>
            <a:ext cx="1296900" cy="664281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3" name="모서리가 둥근 직사각형 22"/>
          <p:cNvSpPr/>
          <p:nvPr/>
        </p:nvSpPr>
        <p:spPr>
          <a:xfrm>
            <a:off x="403908" y="1835696"/>
            <a:ext cx="1296900" cy="1368152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5" name="TextBox 24"/>
          <p:cNvSpPr txBox="1"/>
          <p:nvPr/>
        </p:nvSpPr>
        <p:spPr>
          <a:xfrm>
            <a:off x="1700808" y="1835696"/>
            <a:ext cx="6465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b="1" dirty="0" smtClean="0">
                <a:solidFill>
                  <a:srgbClr val="FF0000"/>
                </a:solidFill>
              </a:rPr>
              <a:t>1-2</a:t>
            </a:r>
            <a:endParaRPr lang="ko-KR" alt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00670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-523" y="-3696"/>
            <a:ext cx="189163" cy="6879952"/>
          </a:xfrm>
          <a:prstGeom prst="rect">
            <a:avLst/>
          </a:prstGeom>
          <a:solidFill>
            <a:srgbClr val="EA9E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5" name="직사각형 4"/>
          <p:cNvSpPr/>
          <p:nvPr/>
        </p:nvSpPr>
        <p:spPr>
          <a:xfrm>
            <a:off x="-523" y="6948264"/>
            <a:ext cx="189163" cy="219216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332656" y="179512"/>
            <a:ext cx="57606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b="1" dirty="0"/>
              <a:t>5</a:t>
            </a:r>
            <a:r>
              <a:rPr lang="en-US" altLang="ko-KR" b="1" dirty="0" smtClean="0"/>
              <a:t>. </a:t>
            </a:r>
            <a:r>
              <a:rPr lang="ko-KR" altLang="en-US" b="1" dirty="0" smtClean="0"/>
              <a:t>커뮤니티</a:t>
            </a:r>
            <a:endParaRPr lang="ko-KR" altLang="en-US" b="1" dirty="0"/>
          </a:p>
        </p:txBody>
      </p:sp>
      <p:cxnSp>
        <p:nvCxnSpPr>
          <p:cNvPr id="16" name="직선 연결선 15"/>
          <p:cNvCxnSpPr/>
          <p:nvPr/>
        </p:nvCxnSpPr>
        <p:spPr>
          <a:xfrm>
            <a:off x="332656" y="611560"/>
            <a:ext cx="6408712" cy="0"/>
          </a:xfrm>
          <a:prstGeom prst="line">
            <a:avLst/>
          </a:prstGeom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19" name="직선 연결선 18"/>
          <p:cNvCxnSpPr/>
          <p:nvPr/>
        </p:nvCxnSpPr>
        <p:spPr>
          <a:xfrm>
            <a:off x="260648" y="4788024"/>
            <a:ext cx="6525344" cy="0"/>
          </a:xfrm>
          <a:prstGeom prst="line">
            <a:avLst/>
          </a:prstGeom>
          <a:ln w="2857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260648" y="4866997"/>
            <a:ext cx="6704079" cy="45243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b="1" dirty="0">
                <a:solidFill>
                  <a:srgbClr val="FF0000"/>
                </a:solidFill>
              </a:rPr>
              <a:t>***** </a:t>
            </a:r>
            <a:r>
              <a:rPr lang="ko-KR" altLang="en-US" b="1" dirty="0" smtClean="0">
                <a:solidFill>
                  <a:srgbClr val="FF0000"/>
                </a:solidFill>
              </a:rPr>
              <a:t>커뮤니티</a:t>
            </a:r>
            <a:r>
              <a:rPr lang="en-US" altLang="ko-KR" b="1" dirty="0" smtClean="0">
                <a:solidFill>
                  <a:srgbClr val="FF0000"/>
                </a:solidFill>
              </a:rPr>
              <a:t>.</a:t>
            </a:r>
            <a:endParaRPr lang="en-US" altLang="ko-KR" b="1" dirty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endParaRPr lang="en-US" altLang="ko-KR" b="1" dirty="0">
              <a:solidFill>
                <a:srgbClr val="FF0000"/>
              </a:solidFill>
            </a:endParaRP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ko-KR" altLang="en-US" dirty="0" smtClean="0"/>
              <a:t>공지사항</a:t>
            </a:r>
            <a:r>
              <a:rPr lang="en-US" altLang="ko-KR" dirty="0" smtClean="0"/>
              <a:t>(</a:t>
            </a:r>
            <a:r>
              <a:rPr lang="ko-KR" altLang="en-US" dirty="0" smtClean="0"/>
              <a:t>원</a:t>
            </a:r>
            <a:r>
              <a:rPr lang="en-US" altLang="ko-KR" dirty="0" smtClean="0"/>
              <a:t>) </a:t>
            </a:r>
            <a:r>
              <a:rPr lang="en-US" altLang="ko-KR" dirty="0"/>
              <a:t>– </a:t>
            </a:r>
            <a:r>
              <a:rPr lang="ko-KR" altLang="en-US" dirty="0" smtClean="0"/>
              <a:t>지사에서 </a:t>
            </a:r>
            <a:r>
              <a:rPr lang="ko-KR" altLang="en-US" dirty="0"/>
              <a:t>전달되는 공지사항</a:t>
            </a:r>
            <a:r>
              <a:rPr lang="en-US" altLang="ko-KR" dirty="0" smtClean="0"/>
              <a:t>.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ko-KR" altLang="en-US" dirty="0" smtClean="0"/>
              <a:t>공지사항</a:t>
            </a:r>
            <a:r>
              <a:rPr lang="en-US" altLang="ko-KR" dirty="0" smtClean="0"/>
              <a:t>(</a:t>
            </a:r>
            <a:r>
              <a:rPr lang="ko-KR" altLang="en-US" dirty="0" smtClean="0"/>
              <a:t>원생</a:t>
            </a:r>
            <a:r>
              <a:rPr lang="en-US" altLang="ko-KR" dirty="0" smtClean="0"/>
              <a:t>) – </a:t>
            </a:r>
            <a:r>
              <a:rPr lang="ko-KR" altLang="en-US" dirty="0" err="1" smtClean="0"/>
              <a:t>원에서</a:t>
            </a:r>
            <a:r>
              <a:rPr lang="ko-KR" altLang="en-US" dirty="0" smtClean="0"/>
              <a:t> 원생에게 전달하는 공지사항 작성</a:t>
            </a:r>
            <a:r>
              <a:rPr lang="en-US" altLang="ko-KR" dirty="0" smtClean="0"/>
              <a:t>.</a:t>
            </a:r>
            <a:endParaRPr lang="en-US" altLang="ko-KR" dirty="0"/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ko-KR" altLang="en-US" dirty="0"/>
              <a:t>자료실</a:t>
            </a:r>
            <a:r>
              <a:rPr lang="en-US" altLang="ko-KR" dirty="0" smtClean="0"/>
              <a:t>(</a:t>
            </a:r>
            <a:r>
              <a:rPr lang="ko-KR" altLang="en-US" dirty="0" smtClean="0"/>
              <a:t>원</a:t>
            </a:r>
            <a:r>
              <a:rPr lang="en-US" altLang="ko-KR" dirty="0" smtClean="0"/>
              <a:t>) </a:t>
            </a:r>
            <a:r>
              <a:rPr lang="en-US" altLang="ko-KR" dirty="0"/>
              <a:t>– </a:t>
            </a:r>
            <a:r>
              <a:rPr lang="ko-KR" altLang="en-US" dirty="0" smtClean="0"/>
              <a:t>원장님 </a:t>
            </a:r>
            <a:r>
              <a:rPr lang="ko-KR" altLang="en-US" dirty="0"/>
              <a:t>개인 자료실</a:t>
            </a:r>
            <a:r>
              <a:rPr lang="en-US" altLang="ko-KR" dirty="0" smtClean="0"/>
              <a:t>.</a:t>
            </a:r>
            <a:endParaRPr lang="en-US" altLang="ko-KR" dirty="0"/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en-US" altLang="ko-KR" dirty="0"/>
              <a:t>Q&amp;A</a:t>
            </a:r>
            <a:r>
              <a:rPr lang="en-US" altLang="ko-KR" dirty="0" smtClean="0"/>
              <a:t>(</a:t>
            </a:r>
            <a:r>
              <a:rPr lang="ko-KR" altLang="en-US" dirty="0" smtClean="0"/>
              <a:t>본사</a:t>
            </a:r>
            <a:r>
              <a:rPr lang="en-US" altLang="ko-KR" dirty="0" smtClean="0"/>
              <a:t>) </a:t>
            </a:r>
            <a:r>
              <a:rPr lang="en-US" altLang="ko-KR" dirty="0"/>
              <a:t>– </a:t>
            </a:r>
            <a:r>
              <a:rPr lang="ko-KR" altLang="en-US" dirty="0" smtClean="0"/>
              <a:t>본사와 </a:t>
            </a:r>
            <a:r>
              <a:rPr lang="ko-KR" altLang="en-US" dirty="0" smtClean="0"/>
              <a:t>원장과의 </a:t>
            </a:r>
            <a:r>
              <a:rPr lang="en-US" altLang="ko-KR" dirty="0"/>
              <a:t>1:1</a:t>
            </a:r>
            <a:r>
              <a:rPr lang="ko-KR" altLang="en-US" dirty="0"/>
              <a:t>게시판</a:t>
            </a:r>
            <a:r>
              <a:rPr lang="en-US" altLang="ko-KR" dirty="0"/>
              <a:t>.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en-US" altLang="ko-KR" dirty="0"/>
              <a:t>Q&amp;A</a:t>
            </a:r>
            <a:r>
              <a:rPr lang="en-US" altLang="ko-KR" dirty="0" smtClean="0"/>
              <a:t>(</a:t>
            </a:r>
            <a:r>
              <a:rPr lang="ko-KR" altLang="en-US" dirty="0" smtClean="0"/>
              <a:t>지사</a:t>
            </a:r>
            <a:r>
              <a:rPr lang="en-US" altLang="ko-KR" dirty="0" smtClean="0"/>
              <a:t>) </a:t>
            </a:r>
            <a:r>
              <a:rPr lang="en-US" altLang="ko-KR" dirty="0"/>
              <a:t>– </a:t>
            </a:r>
            <a:r>
              <a:rPr lang="ko-KR" altLang="en-US" dirty="0" smtClean="0"/>
              <a:t>지사와 </a:t>
            </a:r>
            <a:r>
              <a:rPr lang="ko-KR" altLang="en-US" dirty="0"/>
              <a:t>원장과의 </a:t>
            </a:r>
            <a:r>
              <a:rPr lang="en-US" altLang="ko-KR" dirty="0"/>
              <a:t>1:1</a:t>
            </a:r>
            <a:r>
              <a:rPr lang="ko-KR" altLang="en-US" dirty="0"/>
              <a:t>게시판</a:t>
            </a:r>
            <a:r>
              <a:rPr lang="en-US" altLang="ko-KR" dirty="0" smtClean="0"/>
              <a:t>.</a:t>
            </a:r>
          </a:p>
          <a:p>
            <a:pPr marL="342900" indent="-342900">
              <a:buAutoNum type="arabicPeriod"/>
            </a:pPr>
            <a:r>
              <a:rPr lang="en-US" altLang="ko-KR" dirty="0" smtClean="0"/>
              <a:t>Q&amp;A</a:t>
            </a:r>
            <a:r>
              <a:rPr lang="en-US" altLang="ko-KR" dirty="0" smtClean="0"/>
              <a:t>(</a:t>
            </a:r>
            <a:r>
              <a:rPr lang="ko-KR" altLang="en-US" dirty="0" smtClean="0"/>
              <a:t>원</a:t>
            </a:r>
            <a:r>
              <a:rPr lang="ko-KR" altLang="en-US" dirty="0" smtClean="0"/>
              <a:t>생</a:t>
            </a:r>
            <a:r>
              <a:rPr lang="en-US" altLang="ko-KR" dirty="0" smtClean="0"/>
              <a:t>) </a:t>
            </a:r>
            <a:r>
              <a:rPr lang="en-US" altLang="ko-KR" dirty="0" smtClean="0"/>
              <a:t>– </a:t>
            </a:r>
            <a:r>
              <a:rPr lang="ko-KR" altLang="en-US" dirty="0" smtClean="0"/>
              <a:t>원장</a:t>
            </a:r>
            <a:r>
              <a:rPr lang="en-US" altLang="ko-KR" dirty="0" smtClean="0"/>
              <a:t>, </a:t>
            </a:r>
            <a:r>
              <a:rPr lang="ko-KR" altLang="en-US" dirty="0" smtClean="0"/>
              <a:t>교사</a:t>
            </a:r>
            <a:r>
              <a:rPr lang="en-US" altLang="ko-KR" dirty="0" smtClean="0"/>
              <a:t>,</a:t>
            </a:r>
            <a:r>
              <a:rPr lang="ko-KR" altLang="en-US" dirty="0" smtClean="0"/>
              <a:t> 학생 사이의 </a:t>
            </a:r>
            <a:r>
              <a:rPr lang="en-US" altLang="ko-KR" dirty="0" smtClean="0"/>
              <a:t>Q&amp;A</a:t>
            </a:r>
            <a:r>
              <a:rPr lang="ko-KR" altLang="en-US" dirty="0" smtClean="0"/>
              <a:t>게시판</a:t>
            </a:r>
            <a:r>
              <a:rPr lang="en-US" altLang="ko-KR" dirty="0" smtClean="0"/>
              <a:t>.</a:t>
            </a:r>
          </a:p>
          <a:p>
            <a:pPr marL="342900" indent="-342900">
              <a:lnSpc>
                <a:spcPct val="150000"/>
              </a:lnSpc>
              <a:buFontTx/>
              <a:buAutoNum type="arabicPeriod"/>
            </a:pPr>
            <a:endParaRPr lang="en-US" altLang="ko-KR" dirty="0" smtClean="0"/>
          </a:p>
          <a:p>
            <a:pPr marL="342900" indent="-342900">
              <a:lnSpc>
                <a:spcPct val="150000"/>
              </a:lnSpc>
              <a:buAutoNum type="arabicPeriod"/>
            </a:pPr>
            <a:endParaRPr lang="en-US" altLang="ko-KR" dirty="0" smtClean="0"/>
          </a:p>
          <a:p>
            <a:pPr marL="342900" indent="-342900">
              <a:lnSpc>
                <a:spcPct val="150000"/>
              </a:lnSpc>
              <a:buAutoNum type="arabicPeriod"/>
            </a:pPr>
            <a:endParaRPr lang="en-US" altLang="ko-KR" dirty="0" smtClean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 l="9816" t="18500" r="18129" b="19485"/>
          <a:stretch>
            <a:fillRect/>
          </a:stretch>
        </p:blipFill>
        <p:spPr bwMode="auto">
          <a:xfrm>
            <a:off x="333368" y="830892"/>
            <a:ext cx="6408000" cy="35250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931787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평행 사변형 15"/>
          <p:cNvSpPr/>
          <p:nvPr/>
        </p:nvSpPr>
        <p:spPr>
          <a:xfrm>
            <a:off x="332656" y="1732330"/>
            <a:ext cx="6309320" cy="45719"/>
          </a:xfrm>
          <a:prstGeom prst="parallelogram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dirty="0" smtClean="0"/>
              <a:t> </a:t>
            </a:r>
            <a:endParaRPr lang="ko-KR" alt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437957" y="118762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800" b="1" dirty="0" smtClean="0"/>
              <a:t>목차</a:t>
            </a:r>
            <a:endParaRPr lang="ko-KR" altLang="en-US" sz="2800" b="1" dirty="0"/>
          </a:p>
        </p:txBody>
      </p:sp>
      <p:sp>
        <p:nvSpPr>
          <p:cNvPr id="18" name="직사각형 17"/>
          <p:cNvSpPr/>
          <p:nvPr/>
        </p:nvSpPr>
        <p:spPr>
          <a:xfrm>
            <a:off x="-523" y="-3696"/>
            <a:ext cx="189163" cy="6879952"/>
          </a:xfrm>
          <a:prstGeom prst="rect">
            <a:avLst/>
          </a:prstGeom>
          <a:solidFill>
            <a:srgbClr val="EA9E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9" name="직사각형 18"/>
          <p:cNvSpPr/>
          <p:nvPr/>
        </p:nvSpPr>
        <p:spPr>
          <a:xfrm>
            <a:off x="-523" y="6948264"/>
            <a:ext cx="189163" cy="219216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1" name="TextBox 20"/>
          <p:cNvSpPr txBox="1"/>
          <p:nvPr/>
        </p:nvSpPr>
        <p:spPr>
          <a:xfrm>
            <a:off x="632074" y="2123728"/>
            <a:ext cx="2786340" cy="61555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 smtClean="0">
                <a:latin typeface="+mj-ea"/>
                <a:ea typeface="+mj-ea"/>
              </a:rPr>
              <a:t>1. Administration</a:t>
            </a:r>
          </a:p>
          <a:p>
            <a:pPr marL="342900" indent="-342900">
              <a:buAutoNum type="arabicPeriod"/>
            </a:pPr>
            <a:endParaRPr lang="en-US" altLang="ko-KR" sz="800" b="1" dirty="0" smtClean="0">
              <a:latin typeface="+mj-ea"/>
              <a:ea typeface="+mj-ea"/>
            </a:endParaRPr>
          </a:p>
          <a:p>
            <a:r>
              <a:rPr lang="en-US" altLang="ko-KR" b="1" dirty="0" smtClean="0">
                <a:latin typeface="+mj-ea"/>
                <a:ea typeface="+mj-ea"/>
              </a:rPr>
              <a:t>  - </a:t>
            </a:r>
            <a:r>
              <a:rPr lang="ko-KR" altLang="en-US" b="1" dirty="0" smtClean="0">
                <a:latin typeface="+mj-ea"/>
                <a:ea typeface="+mj-ea"/>
              </a:rPr>
              <a:t>도서관리</a:t>
            </a:r>
            <a:endParaRPr lang="en-US" altLang="ko-KR" b="1" dirty="0" smtClean="0">
              <a:latin typeface="+mj-ea"/>
              <a:ea typeface="+mj-ea"/>
            </a:endParaRPr>
          </a:p>
          <a:p>
            <a:r>
              <a:rPr lang="en-US" altLang="ko-KR" b="1" dirty="0" smtClean="0">
                <a:latin typeface="+mj-ea"/>
                <a:ea typeface="+mj-ea"/>
              </a:rPr>
              <a:t> </a:t>
            </a:r>
            <a:r>
              <a:rPr lang="en-US" altLang="ko-KR" b="1" dirty="0" smtClean="0">
                <a:latin typeface="+mj-ea"/>
                <a:ea typeface="+mj-ea"/>
              </a:rPr>
              <a:t> - </a:t>
            </a:r>
            <a:r>
              <a:rPr lang="ko-KR" altLang="en-US" b="1" dirty="0" err="1" smtClean="0">
                <a:latin typeface="+mj-ea"/>
                <a:ea typeface="+mj-ea"/>
              </a:rPr>
              <a:t>반관리</a:t>
            </a:r>
            <a:endParaRPr lang="en-US" altLang="ko-KR" b="1" dirty="0" smtClean="0">
              <a:latin typeface="+mj-ea"/>
              <a:ea typeface="+mj-ea"/>
            </a:endParaRPr>
          </a:p>
          <a:p>
            <a:r>
              <a:rPr lang="en-US" altLang="ko-KR" b="1" dirty="0" smtClean="0">
                <a:latin typeface="+mj-ea"/>
                <a:ea typeface="+mj-ea"/>
              </a:rPr>
              <a:t>  - </a:t>
            </a:r>
            <a:r>
              <a:rPr lang="ko-KR" altLang="en-US" b="1" dirty="0" smtClean="0">
                <a:latin typeface="+mj-ea"/>
                <a:ea typeface="+mj-ea"/>
              </a:rPr>
              <a:t>교</a:t>
            </a:r>
            <a:r>
              <a:rPr lang="ko-KR" altLang="en-US" b="1" dirty="0" smtClean="0">
                <a:latin typeface="+mj-ea"/>
                <a:ea typeface="+mj-ea"/>
              </a:rPr>
              <a:t>사</a:t>
            </a:r>
            <a:r>
              <a:rPr lang="ko-KR" altLang="en-US" b="1" dirty="0" smtClean="0">
                <a:latin typeface="+mj-ea"/>
                <a:ea typeface="+mj-ea"/>
              </a:rPr>
              <a:t>관리</a:t>
            </a:r>
            <a:endParaRPr lang="en-US" altLang="ko-KR" b="1" dirty="0" smtClean="0">
              <a:latin typeface="+mj-ea"/>
              <a:ea typeface="+mj-ea"/>
            </a:endParaRPr>
          </a:p>
          <a:p>
            <a:r>
              <a:rPr lang="en-US" altLang="ko-KR" b="1" dirty="0">
                <a:latin typeface="+mj-ea"/>
                <a:ea typeface="+mj-ea"/>
              </a:rPr>
              <a:t> </a:t>
            </a:r>
            <a:r>
              <a:rPr lang="en-US" altLang="ko-KR" b="1" dirty="0" smtClean="0">
                <a:latin typeface="+mj-ea"/>
                <a:ea typeface="+mj-ea"/>
              </a:rPr>
              <a:t> - </a:t>
            </a:r>
            <a:r>
              <a:rPr lang="ko-KR" altLang="en-US" b="1" dirty="0" smtClean="0">
                <a:latin typeface="+mj-ea"/>
                <a:ea typeface="+mj-ea"/>
              </a:rPr>
              <a:t>원</a:t>
            </a:r>
            <a:r>
              <a:rPr lang="ko-KR" altLang="en-US" b="1" dirty="0" smtClean="0">
                <a:latin typeface="+mj-ea"/>
                <a:ea typeface="+mj-ea"/>
              </a:rPr>
              <a:t>생</a:t>
            </a:r>
            <a:r>
              <a:rPr lang="ko-KR" altLang="en-US" b="1" dirty="0" smtClean="0">
                <a:latin typeface="+mj-ea"/>
                <a:ea typeface="+mj-ea"/>
              </a:rPr>
              <a:t>관리</a:t>
            </a:r>
            <a:endParaRPr lang="en-US" altLang="ko-KR" b="1" dirty="0" smtClean="0">
              <a:latin typeface="+mj-ea"/>
              <a:ea typeface="+mj-ea"/>
            </a:endParaRPr>
          </a:p>
          <a:p>
            <a:r>
              <a:rPr lang="en-US" altLang="ko-KR" b="1" dirty="0" smtClean="0">
                <a:latin typeface="+mj-ea"/>
              </a:rPr>
              <a:t>  </a:t>
            </a:r>
            <a:r>
              <a:rPr lang="en-US" altLang="ko-KR" b="1" dirty="0">
                <a:latin typeface="+mj-ea"/>
              </a:rPr>
              <a:t>- </a:t>
            </a:r>
            <a:r>
              <a:rPr lang="en-US" altLang="ko-KR" b="1" dirty="0" smtClean="0">
                <a:latin typeface="+mj-ea"/>
              </a:rPr>
              <a:t>LMS </a:t>
            </a:r>
            <a:r>
              <a:rPr lang="ko-KR" altLang="en-US" b="1" dirty="0" smtClean="0">
                <a:latin typeface="+mj-ea"/>
              </a:rPr>
              <a:t>원생정보</a:t>
            </a:r>
            <a:r>
              <a:rPr lang="en-US" altLang="ko-KR" b="1" dirty="0" smtClean="0">
                <a:latin typeface="+mj-ea"/>
              </a:rPr>
              <a:t>/</a:t>
            </a:r>
            <a:r>
              <a:rPr lang="ko-KR" altLang="en-US" b="1" dirty="0" smtClean="0">
                <a:latin typeface="+mj-ea"/>
              </a:rPr>
              <a:t>관리</a:t>
            </a:r>
            <a:endParaRPr lang="en-US" altLang="ko-KR" b="1" dirty="0">
              <a:latin typeface="+mj-ea"/>
              <a:ea typeface="+mj-ea"/>
            </a:endParaRPr>
          </a:p>
          <a:p>
            <a:pPr marL="342900" indent="-342900">
              <a:buAutoNum type="arabicPeriod"/>
            </a:pPr>
            <a:endParaRPr lang="en-US" altLang="ko-KR" b="1" dirty="0" smtClean="0">
              <a:latin typeface="+mj-ea"/>
              <a:ea typeface="+mj-ea"/>
            </a:endParaRPr>
          </a:p>
          <a:p>
            <a:pPr marL="342900" indent="-342900">
              <a:buAutoNum type="arabicPeriod"/>
            </a:pPr>
            <a:endParaRPr lang="en-US" altLang="ko-KR" b="1" dirty="0" smtClean="0">
              <a:latin typeface="+mj-ea"/>
              <a:ea typeface="+mj-ea"/>
            </a:endParaRPr>
          </a:p>
          <a:p>
            <a:r>
              <a:rPr lang="en-US" altLang="ko-KR" b="1" dirty="0" smtClean="0">
                <a:latin typeface="+mj-ea"/>
                <a:ea typeface="+mj-ea"/>
              </a:rPr>
              <a:t>2. </a:t>
            </a:r>
            <a:r>
              <a:rPr lang="ko-KR" altLang="en-US" b="1" dirty="0" smtClean="0">
                <a:latin typeface="+mj-ea"/>
                <a:ea typeface="+mj-ea"/>
              </a:rPr>
              <a:t>온라인 학습</a:t>
            </a:r>
            <a:endParaRPr lang="en-US" altLang="ko-KR" b="1" dirty="0">
              <a:latin typeface="+mj-ea"/>
              <a:ea typeface="+mj-ea"/>
            </a:endParaRPr>
          </a:p>
          <a:p>
            <a:pPr marL="342900" indent="-342900">
              <a:buAutoNum type="arabicPeriod"/>
            </a:pPr>
            <a:endParaRPr lang="en-US" altLang="ko-KR" b="1" dirty="0" smtClean="0">
              <a:latin typeface="+mj-ea"/>
              <a:ea typeface="+mj-ea"/>
            </a:endParaRPr>
          </a:p>
          <a:p>
            <a:pPr marL="342900" indent="-342900">
              <a:buAutoNum type="arabicPeriod"/>
            </a:pPr>
            <a:endParaRPr lang="en-US" altLang="ko-KR" b="1" dirty="0" smtClean="0">
              <a:latin typeface="+mj-ea"/>
              <a:ea typeface="+mj-ea"/>
            </a:endParaRPr>
          </a:p>
          <a:p>
            <a:r>
              <a:rPr lang="en-US" altLang="ko-KR" b="1" dirty="0" smtClean="0">
                <a:latin typeface="+mj-ea"/>
              </a:rPr>
              <a:t>3. </a:t>
            </a:r>
            <a:r>
              <a:rPr lang="ko-KR" altLang="en-US" b="1" dirty="0" smtClean="0">
                <a:latin typeface="+mj-ea"/>
              </a:rPr>
              <a:t>도서주문</a:t>
            </a:r>
            <a:endParaRPr lang="en-US" altLang="ko-KR" b="1" dirty="0" smtClean="0">
              <a:latin typeface="+mj-ea"/>
            </a:endParaRPr>
          </a:p>
          <a:p>
            <a:endParaRPr lang="en-US" altLang="ko-KR" sz="800" b="1" dirty="0" smtClean="0">
              <a:latin typeface="+mj-ea"/>
            </a:endParaRPr>
          </a:p>
          <a:p>
            <a:r>
              <a:rPr lang="en-US" altLang="ko-KR" b="1" dirty="0">
                <a:latin typeface="+mj-ea"/>
              </a:rPr>
              <a:t> </a:t>
            </a:r>
            <a:r>
              <a:rPr lang="en-US" altLang="ko-KR" b="1" dirty="0" smtClean="0">
                <a:latin typeface="+mj-ea"/>
              </a:rPr>
              <a:t> - </a:t>
            </a:r>
            <a:r>
              <a:rPr lang="ko-KR" altLang="en-US" b="1" dirty="0" smtClean="0">
                <a:latin typeface="+mj-ea"/>
              </a:rPr>
              <a:t>주문</a:t>
            </a:r>
            <a:endParaRPr lang="en-US" altLang="ko-KR" b="1" dirty="0" smtClean="0">
              <a:latin typeface="+mj-ea"/>
            </a:endParaRPr>
          </a:p>
          <a:p>
            <a:r>
              <a:rPr lang="en-US" altLang="ko-KR" b="1" dirty="0">
                <a:latin typeface="+mj-ea"/>
              </a:rPr>
              <a:t> </a:t>
            </a:r>
            <a:r>
              <a:rPr lang="en-US" altLang="ko-KR" b="1" dirty="0" smtClean="0">
                <a:latin typeface="+mj-ea"/>
              </a:rPr>
              <a:t> - </a:t>
            </a:r>
            <a:r>
              <a:rPr lang="ko-KR" altLang="en-US" b="1" dirty="0" smtClean="0">
                <a:latin typeface="+mj-ea"/>
              </a:rPr>
              <a:t>주문정보</a:t>
            </a:r>
            <a:r>
              <a:rPr lang="en-US" altLang="ko-KR" b="1" dirty="0" smtClean="0">
                <a:latin typeface="+mj-ea"/>
              </a:rPr>
              <a:t>/</a:t>
            </a:r>
            <a:r>
              <a:rPr lang="ko-KR" altLang="en-US" b="1" dirty="0" err="1" smtClean="0">
                <a:latin typeface="+mj-ea"/>
              </a:rPr>
              <a:t>배송지</a:t>
            </a:r>
            <a:r>
              <a:rPr lang="ko-KR" altLang="en-US" b="1" dirty="0" smtClean="0">
                <a:latin typeface="+mj-ea"/>
              </a:rPr>
              <a:t> 설정</a:t>
            </a:r>
            <a:endParaRPr lang="en-US" altLang="ko-KR" b="1" dirty="0" smtClean="0">
              <a:latin typeface="+mj-ea"/>
            </a:endParaRPr>
          </a:p>
          <a:p>
            <a:endParaRPr lang="en-US" altLang="ko-KR" b="1" dirty="0" smtClean="0">
              <a:latin typeface="+mj-ea"/>
            </a:endParaRPr>
          </a:p>
          <a:p>
            <a:endParaRPr lang="en-US" altLang="ko-KR" b="1" dirty="0" smtClean="0">
              <a:latin typeface="+mj-ea"/>
            </a:endParaRPr>
          </a:p>
          <a:p>
            <a:r>
              <a:rPr lang="en-US" altLang="ko-KR" b="1" dirty="0" smtClean="0">
                <a:latin typeface="+mj-ea"/>
              </a:rPr>
              <a:t>4. </a:t>
            </a:r>
            <a:r>
              <a:rPr lang="ko-KR" altLang="en-US" b="1" dirty="0" smtClean="0">
                <a:latin typeface="+mj-ea"/>
              </a:rPr>
              <a:t>교사자료</a:t>
            </a:r>
            <a:r>
              <a:rPr lang="ko-KR" altLang="en-US" b="1" dirty="0" smtClean="0">
                <a:latin typeface="+mj-ea"/>
              </a:rPr>
              <a:t>실</a:t>
            </a:r>
            <a:endParaRPr lang="en-US" altLang="ko-KR" b="1" dirty="0" smtClean="0">
              <a:latin typeface="+mj-ea"/>
            </a:endParaRPr>
          </a:p>
          <a:p>
            <a:endParaRPr lang="en-US" altLang="ko-KR" b="1" dirty="0" smtClean="0">
              <a:latin typeface="+mj-ea"/>
            </a:endParaRPr>
          </a:p>
          <a:p>
            <a:pPr marL="342900" indent="-342900">
              <a:buAutoNum type="arabicPeriod" startAt="2"/>
            </a:pPr>
            <a:endParaRPr lang="en-US" altLang="ko-KR" b="1" dirty="0" smtClean="0">
              <a:latin typeface="+mj-ea"/>
            </a:endParaRPr>
          </a:p>
          <a:p>
            <a:r>
              <a:rPr lang="en-US" altLang="ko-KR" b="1" dirty="0" smtClean="0">
                <a:latin typeface="+mj-ea"/>
              </a:rPr>
              <a:t>5. </a:t>
            </a:r>
            <a:r>
              <a:rPr lang="ko-KR" altLang="en-US" b="1" dirty="0" smtClean="0">
                <a:latin typeface="+mj-ea"/>
              </a:rPr>
              <a:t>커뮤니티</a:t>
            </a:r>
            <a:endParaRPr lang="ko-KR" altLang="en-US" b="1" dirty="0">
              <a:latin typeface="+mj-ea"/>
            </a:endParaRPr>
          </a:p>
          <a:p>
            <a:r>
              <a:rPr lang="en-US" altLang="ko-KR" b="1" dirty="0" smtClean="0">
                <a:latin typeface="+mj-ea"/>
                <a:ea typeface="+mj-ea"/>
              </a:rPr>
              <a:t> </a:t>
            </a:r>
            <a:endParaRPr lang="en-US" altLang="ko-KR" b="1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64529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-523" y="-3696"/>
            <a:ext cx="189163" cy="6879952"/>
          </a:xfrm>
          <a:prstGeom prst="rect">
            <a:avLst/>
          </a:prstGeom>
          <a:solidFill>
            <a:srgbClr val="EA9E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5" name="직사각형 4"/>
          <p:cNvSpPr/>
          <p:nvPr/>
        </p:nvSpPr>
        <p:spPr>
          <a:xfrm>
            <a:off x="-523" y="6948264"/>
            <a:ext cx="189163" cy="219216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332656" y="179512"/>
            <a:ext cx="3600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b="1" dirty="0" smtClean="0"/>
              <a:t>1. </a:t>
            </a:r>
            <a:r>
              <a:rPr lang="en-US" altLang="ko-KR" b="1" dirty="0" smtClean="0">
                <a:latin typeface="+mj-ea"/>
              </a:rPr>
              <a:t>Administration - </a:t>
            </a:r>
            <a:r>
              <a:rPr lang="ko-KR" altLang="en-US" b="1" dirty="0" smtClean="0">
                <a:latin typeface="+mj-ea"/>
              </a:rPr>
              <a:t>도서관리</a:t>
            </a:r>
            <a:endParaRPr lang="ko-KR" altLang="en-US" b="1" dirty="0"/>
          </a:p>
        </p:txBody>
      </p:sp>
      <p:cxnSp>
        <p:nvCxnSpPr>
          <p:cNvPr id="16" name="직선 연결선 15"/>
          <p:cNvCxnSpPr/>
          <p:nvPr/>
        </p:nvCxnSpPr>
        <p:spPr>
          <a:xfrm>
            <a:off x="332656" y="611560"/>
            <a:ext cx="6408712" cy="0"/>
          </a:xfrm>
          <a:prstGeom prst="line">
            <a:avLst/>
          </a:prstGeom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19" name="직선 연결선 18"/>
          <p:cNvCxnSpPr/>
          <p:nvPr/>
        </p:nvCxnSpPr>
        <p:spPr>
          <a:xfrm>
            <a:off x="260648" y="6516216"/>
            <a:ext cx="6525344" cy="0"/>
          </a:xfrm>
          <a:prstGeom prst="line">
            <a:avLst/>
          </a:prstGeom>
          <a:ln w="2857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345023" y="6695072"/>
            <a:ext cx="5569153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 smtClean="0">
                <a:solidFill>
                  <a:srgbClr val="FF0000"/>
                </a:solidFill>
              </a:rPr>
              <a:t>***** </a:t>
            </a:r>
            <a:r>
              <a:rPr lang="ko-KR" altLang="en-US" b="1" dirty="0" smtClean="0">
                <a:solidFill>
                  <a:srgbClr val="FF0000"/>
                </a:solidFill>
              </a:rPr>
              <a:t>도서 관리 페이지</a:t>
            </a:r>
            <a:r>
              <a:rPr lang="en-US" altLang="ko-KR" b="1" dirty="0" smtClean="0">
                <a:solidFill>
                  <a:srgbClr val="FF0000"/>
                </a:solidFill>
              </a:rPr>
              <a:t>.</a:t>
            </a:r>
          </a:p>
          <a:p>
            <a:endParaRPr lang="en-US" altLang="ko-KR" b="1" dirty="0" smtClean="0">
              <a:solidFill>
                <a:srgbClr val="FF0000"/>
              </a:solidFill>
            </a:endParaRPr>
          </a:p>
          <a:p>
            <a:pPr>
              <a:buFontTx/>
              <a:buChar char="-"/>
            </a:pPr>
            <a:r>
              <a:rPr lang="ko-KR" altLang="en-US" dirty="0" smtClean="0"/>
              <a:t> </a:t>
            </a:r>
            <a:r>
              <a:rPr lang="ko-KR" altLang="en-US" dirty="0" err="1" smtClean="0"/>
              <a:t>날짜별</a:t>
            </a:r>
            <a:r>
              <a:rPr lang="ko-KR" altLang="en-US" dirty="0" smtClean="0"/>
              <a:t> 도서주문 내역을 확인할 수 있습니다</a:t>
            </a:r>
            <a:r>
              <a:rPr lang="en-US" altLang="ko-KR" dirty="0" smtClean="0"/>
              <a:t>.</a:t>
            </a:r>
          </a:p>
          <a:p>
            <a:pPr>
              <a:buFontTx/>
              <a:buChar char="-"/>
            </a:pPr>
            <a:endParaRPr lang="en-US" altLang="ko-KR" dirty="0" smtClean="0"/>
          </a:p>
          <a:p>
            <a:r>
              <a:rPr lang="en-US" altLang="ko-KR" b="1" dirty="0" smtClean="0">
                <a:solidFill>
                  <a:srgbClr val="FF0000"/>
                </a:solidFill>
              </a:rPr>
              <a:t>1-1 </a:t>
            </a:r>
            <a:r>
              <a:rPr lang="en-US" altLang="ko-KR" dirty="0" smtClean="0"/>
              <a:t>--&gt; </a:t>
            </a:r>
            <a:r>
              <a:rPr lang="ko-KR" altLang="en-US" dirty="0" smtClean="0"/>
              <a:t>도서명 클릭 시 </a:t>
            </a:r>
            <a:r>
              <a:rPr lang="en-US" altLang="ko-KR" b="1" dirty="0" smtClean="0">
                <a:solidFill>
                  <a:srgbClr val="FF0000"/>
                </a:solidFill>
              </a:rPr>
              <a:t>1-2</a:t>
            </a:r>
            <a:r>
              <a:rPr lang="en-US" altLang="ko-KR" dirty="0" smtClean="0"/>
              <a:t>(</a:t>
            </a:r>
            <a:r>
              <a:rPr lang="ko-KR" altLang="en-US" dirty="0" smtClean="0"/>
              <a:t>도서 주문 내역</a:t>
            </a:r>
            <a:r>
              <a:rPr lang="en-US" altLang="ko-KR" dirty="0" smtClean="0"/>
              <a:t>) </a:t>
            </a:r>
            <a:r>
              <a:rPr lang="ko-KR" altLang="en-US" dirty="0" smtClean="0"/>
              <a:t>활성화</a:t>
            </a:r>
            <a:r>
              <a:rPr lang="en-US" altLang="ko-KR" dirty="0" smtClean="0"/>
              <a:t>.</a:t>
            </a:r>
          </a:p>
          <a:p>
            <a:endParaRPr lang="en-US" altLang="ko-KR" dirty="0"/>
          </a:p>
          <a:p>
            <a:r>
              <a:rPr lang="en-US" altLang="ko-KR" b="1" dirty="0" smtClean="0">
                <a:solidFill>
                  <a:srgbClr val="FF0000"/>
                </a:solidFill>
              </a:rPr>
              <a:t>1-3 </a:t>
            </a:r>
            <a:r>
              <a:rPr lang="en-US" altLang="ko-KR" dirty="0" smtClean="0">
                <a:sym typeface="Wingdings" pitchFamily="2" charset="2"/>
              </a:rPr>
              <a:t>--&gt; </a:t>
            </a:r>
            <a:r>
              <a:rPr lang="ko-KR" altLang="en-US" dirty="0" smtClean="0">
                <a:sym typeface="Wingdings" pitchFamily="2" charset="2"/>
              </a:rPr>
              <a:t>도서주문 </a:t>
            </a:r>
            <a:r>
              <a:rPr lang="ko-KR" altLang="en-US" dirty="0" smtClean="0">
                <a:sym typeface="Wingdings" pitchFamily="2" charset="2"/>
              </a:rPr>
              <a:t>상태 표시</a:t>
            </a:r>
            <a:r>
              <a:rPr lang="en-US" altLang="ko-KR" dirty="0" smtClean="0">
                <a:sym typeface="Wingdings" pitchFamily="2" charset="2"/>
              </a:rPr>
              <a:t>.</a:t>
            </a:r>
          </a:p>
          <a:p>
            <a:endParaRPr lang="ko-KR" altLang="en-US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 l="25763" t="18500" r="18129" b="3735"/>
          <a:stretch>
            <a:fillRect/>
          </a:stretch>
        </p:blipFill>
        <p:spPr bwMode="auto">
          <a:xfrm>
            <a:off x="261000" y="815286"/>
            <a:ext cx="6336000" cy="5268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" name="모서리가 둥근 직사각형 24"/>
          <p:cNvSpPr/>
          <p:nvPr/>
        </p:nvSpPr>
        <p:spPr>
          <a:xfrm>
            <a:off x="2132856" y="2987824"/>
            <a:ext cx="2160240" cy="36004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6" name="TextBox 25"/>
          <p:cNvSpPr txBox="1"/>
          <p:nvPr/>
        </p:nvSpPr>
        <p:spPr>
          <a:xfrm>
            <a:off x="2089967" y="2627784"/>
            <a:ext cx="5469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 smtClean="0">
                <a:solidFill>
                  <a:srgbClr val="FF0000"/>
                </a:solidFill>
              </a:rPr>
              <a:t>1-1</a:t>
            </a:r>
            <a:endParaRPr lang="ko-KR" altLang="en-US" b="1" dirty="0">
              <a:solidFill>
                <a:srgbClr val="FF0000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052736" y="5580112"/>
            <a:ext cx="5469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 smtClean="0">
                <a:solidFill>
                  <a:srgbClr val="FF0000"/>
                </a:solidFill>
              </a:rPr>
              <a:t>1-2</a:t>
            </a:r>
            <a:endParaRPr lang="ko-KR" altLang="en-US" b="1" dirty="0">
              <a:solidFill>
                <a:srgbClr val="FF0000"/>
              </a:solidFill>
            </a:endParaRPr>
          </a:p>
        </p:txBody>
      </p:sp>
      <p:sp>
        <p:nvSpPr>
          <p:cNvPr id="28" name="모서리가 둥근 직사각형 27"/>
          <p:cNvSpPr/>
          <p:nvPr/>
        </p:nvSpPr>
        <p:spPr>
          <a:xfrm>
            <a:off x="548680" y="3779912"/>
            <a:ext cx="4464496" cy="2376264"/>
          </a:xfrm>
          <a:prstGeom prst="roundRect">
            <a:avLst>
              <a:gd name="adj" fmla="val 3306"/>
            </a:avLst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9" name="TextBox 28"/>
          <p:cNvSpPr txBox="1"/>
          <p:nvPr/>
        </p:nvSpPr>
        <p:spPr>
          <a:xfrm>
            <a:off x="4509120" y="2411760"/>
            <a:ext cx="5469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 smtClean="0">
                <a:solidFill>
                  <a:srgbClr val="FF0000"/>
                </a:solidFill>
              </a:rPr>
              <a:t>1-3</a:t>
            </a:r>
            <a:endParaRPr lang="ko-KR" alt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7426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3628" y="683568"/>
            <a:ext cx="6417915" cy="47748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직사각형 3"/>
          <p:cNvSpPr/>
          <p:nvPr/>
        </p:nvSpPr>
        <p:spPr>
          <a:xfrm>
            <a:off x="-523" y="-3696"/>
            <a:ext cx="189163" cy="6879952"/>
          </a:xfrm>
          <a:prstGeom prst="rect">
            <a:avLst/>
          </a:prstGeom>
          <a:solidFill>
            <a:srgbClr val="EA9E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5" name="직사각형 4"/>
          <p:cNvSpPr/>
          <p:nvPr/>
        </p:nvSpPr>
        <p:spPr>
          <a:xfrm>
            <a:off x="-523" y="6948264"/>
            <a:ext cx="189163" cy="219216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332656" y="179512"/>
            <a:ext cx="48965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b="1" dirty="0" smtClean="0"/>
              <a:t>1. </a:t>
            </a:r>
            <a:r>
              <a:rPr lang="en-US" altLang="ko-KR" b="1" dirty="0" smtClean="0">
                <a:latin typeface="+mj-ea"/>
              </a:rPr>
              <a:t>Administration – </a:t>
            </a:r>
            <a:r>
              <a:rPr lang="ko-KR" altLang="en-US" b="1" dirty="0" err="1" smtClean="0">
                <a:latin typeface="+mj-ea"/>
              </a:rPr>
              <a:t>반관리</a:t>
            </a:r>
            <a:endParaRPr lang="ko-KR" altLang="en-US" b="1" dirty="0"/>
          </a:p>
        </p:txBody>
      </p:sp>
      <p:cxnSp>
        <p:nvCxnSpPr>
          <p:cNvPr id="16" name="직선 연결선 15"/>
          <p:cNvCxnSpPr/>
          <p:nvPr/>
        </p:nvCxnSpPr>
        <p:spPr>
          <a:xfrm>
            <a:off x="332656" y="611560"/>
            <a:ext cx="6408712" cy="0"/>
          </a:xfrm>
          <a:prstGeom prst="line">
            <a:avLst/>
          </a:prstGeom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19" name="직선 연결선 18"/>
          <p:cNvCxnSpPr/>
          <p:nvPr/>
        </p:nvCxnSpPr>
        <p:spPr>
          <a:xfrm>
            <a:off x="260648" y="5292080"/>
            <a:ext cx="6525344" cy="0"/>
          </a:xfrm>
          <a:prstGeom prst="line">
            <a:avLst/>
          </a:prstGeom>
          <a:ln w="2857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345023" y="5568482"/>
            <a:ext cx="651184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 smtClean="0">
                <a:solidFill>
                  <a:srgbClr val="FF0000"/>
                </a:solidFill>
              </a:rPr>
              <a:t>***** </a:t>
            </a:r>
            <a:r>
              <a:rPr lang="ko-KR" altLang="en-US" b="1" dirty="0" smtClean="0">
                <a:solidFill>
                  <a:srgbClr val="FF0000"/>
                </a:solidFill>
              </a:rPr>
              <a:t>반 레벨 등록 페이지</a:t>
            </a:r>
            <a:r>
              <a:rPr lang="en-US" altLang="ko-KR" b="1" dirty="0" smtClean="0">
                <a:solidFill>
                  <a:srgbClr val="FF0000"/>
                </a:solidFill>
              </a:rPr>
              <a:t>.</a:t>
            </a:r>
          </a:p>
          <a:p>
            <a:endParaRPr lang="en-US" altLang="ko-KR" b="1" dirty="0" smtClean="0">
              <a:solidFill>
                <a:srgbClr val="FF0000"/>
              </a:solidFill>
            </a:endParaRPr>
          </a:p>
          <a:p>
            <a:r>
              <a:rPr lang="en-US" altLang="ko-KR" b="1" dirty="0">
                <a:solidFill>
                  <a:srgbClr val="FF0000"/>
                </a:solidFill>
              </a:rPr>
              <a:t>1-1 </a:t>
            </a:r>
            <a:r>
              <a:rPr lang="en-US" altLang="ko-KR" dirty="0"/>
              <a:t>--&gt; </a:t>
            </a:r>
            <a:r>
              <a:rPr lang="en-US" altLang="ko-KR" dirty="0" smtClean="0"/>
              <a:t>Level </a:t>
            </a:r>
            <a:r>
              <a:rPr lang="ko-KR" altLang="en-US" dirty="0" smtClean="0"/>
              <a:t>추가 버튼</a:t>
            </a:r>
            <a:r>
              <a:rPr lang="ko-KR" altLang="en-US" dirty="0"/>
              <a:t>을</a:t>
            </a:r>
            <a:r>
              <a:rPr lang="ko-KR" altLang="en-US" dirty="0" smtClean="0"/>
              <a:t> 클릭 하고 </a:t>
            </a:r>
            <a:r>
              <a:rPr lang="en-US" altLang="ko-KR" b="1" dirty="0" smtClean="0">
                <a:solidFill>
                  <a:srgbClr val="FF0000"/>
                </a:solidFill>
              </a:rPr>
              <a:t>1-2</a:t>
            </a:r>
            <a:r>
              <a:rPr lang="en-US" altLang="ko-KR" dirty="0" smtClean="0"/>
              <a:t> </a:t>
            </a:r>
            <a:r>
              <a:rPr lang="ko-KR" altLang="en-US" dirty="0" smtClean="0"/>
              <a:t>활성화되면 원하는</a:t>
            </a:r>
            <a:endParaRPr lang="en-US" altLang="ko-KR" dirty="0" smtClean="0"/>
          </a:p>
          <a:p>
            <a:r>
              <a:rPr lang="en-US" altLang="ko-KR" dirty="0"/>
              <a:t> </a:t>
            </a:r>
            <a:r>
              <a:rPr lang="en-US" altLang="ko-KR" dirty="0" smtClean="0"/>
              <a:t>         </a:t>
            </a:r>
            <a:r>
              <a:rPr lang="ko-KR" altLang="en-US" dirty="0" smtClean="0"/>
              <a:t>반의 레벨을 추가할 수 있음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pic>
        <p:nvPicPr>
          <p:cNvPr id="20" name="Picture 4" descr="C:\Users\kang\Desktop\click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5913" y="4961686"/>
            <a:ext cx="799092" cy="66078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TextBox 23"/>
          <p:cNvSpPr txBox="1"/>
          <p:nvPr/>
        </p:nvSpPr>
        <p:spPr>
          <a:xfrm>
            <a:off x="2876759" y="5051268"/>
            <a:ext cx="6465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b="1" dirty="0" smtClean="0">
                <a:solidFill>
                  <a:srgbClr val="FF0000"/>
                </a:solidFill>
              </a:rPr>
              <a:t>1-1</a:t>
            </a:r>
            <a:endParaRPr lang="ko-KR" altLang="en-US" b="1" dirty="0">
              <a:solidFill>
                <a:srgbClr val="FF0000"/>
              </a:solidFill>
            </a:endParaRP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8037" y="3537376"/>
            <a:ext cx="3362325" cy="1352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6124598" y="4285216"/>
            <a:ext cx="5469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 smtClean="0">
                <a:solidFill>
                  <a:srgbClr val="FF0000"/>
                </a:solidFill>
              </a:rPr>
              <a:t>1-2</a:t>
            </a:r>
            <a:endParaRPr lang="ko-KR" alt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15639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946" y="688524"/>
            <a:ext cx="6403833" cy="47320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직사각형 3"/>
          <p:cNvSpPr/>
          <p:nvPr/>
        </p:nvSpPr>
        <p:spPr>
          <a:xfrm>
            <a:off x="-523" y="-3696"/>
            <a:ext cx="189163" cy="6879952"/>
          </a:xfrm>
          <a:prstGeom prst="rect">
            <a:avLst/>
          </a:prstGeom>
          <a:solidFill>
            <a:srgbClr val="EA9E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5" name="직사각형 4"/>
          <p:cNvSpPr/>
          <p:nvPr/>
        </p:nvSpPr>
        <p:spPr>
          <a:xfrm>
            <a:off x="-523" y="6948264"/>
            <a:ext cx="189163" cy="219216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2052" name="Picture 4" descr="C:\Users\kang\Desktop\click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9240" y="3054562"/>
            <a:ext cx="799092" cy="66078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332656" y="179512"/>
            <a:ext cx="48965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b="1" dirty="0" smtClean="0"/>
              <a:t>1. </a:t>
            </a:r>
            <a:r>
              <a:rPr lang="en-US" altLang="ko-KR" b="1" dirty="0" smtClean="0">
                <a:latin typeface="+mj-ea"/>
              </a:rPr>
              <a:t>Administration – </a:t>
            </a:r>
            <a:r>
              <a:rPr lang="ko-KR" altLang="en-US" b="1" dirty="0" err="1" smtClean="0">
                <a:latin typeface="+mj-ea"/>
              </a:rPr>
              <a:t>반관리</a:t>
            </a:r>
            <a:endParaRPr lang="ko-KR" altLang="en-US" b="1" dirty="0"/>
          </a:p>
        </p:txBody>
      </p:sp>
      <p:cxnSp>
        <p:nvCxnSpPr>
          <p:cNvPr id="16" name="직선 연결선 15"/>
          <p:cNvCxnSpPr/>
          <p:nvPr/>
        </p:nvCxnSpPr>
        <p:spPr>
          <a:xfrm>
            <a:off x="332656" y="611560"/>
            <a:ext cx="6408712" cy="0"/>
          </a:xfrm>
          <a:prstGeom prst="line">
            <a:avLst/>
          </a:prstGeom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19" name="직선 연결선 18"/>
          <p:cNvCxnSpPr/>
          <p:nvPr/>
        </p:nvCxnSpPr>
        <p:spPr>
          <a:xfrm>
            <a:off x="260648" y="5292080"/>
            <a:ext cx="6525344" cy="0"/>
          </a:xfrm>
          <a:prstGeom prst="line">
            <a:avLst/>
          </a:prstGeom>
          <a:ln w="2857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345023" y="5568482"/>
            <a:ext cx="6697667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 smtClean="0">
                <a:solidFill>
                  <a:srgbClr val="FF0000"/>
                </a:solidFill>
              </a:rPr>
              <a:t>***** </a:t>
            </a:r>
            <a:r>
              <a:rPr lang="ko-KR" altLang="en-US" b="1" dirty="0" smtClean="0">
                <a:solidFill>
                  <a:srgbClr val="FF0000"/>
                </a:solidFill>
              </a:rPr>
              <a:t>반 </a:t>
            </a:r>
            <a:r>
              <a:rPr lang="ko-KR" altLang="en-US" b="1" dirty="0" smtClean="0">
                <a:solidFill>
                  <a:srgbClr val="FF0000"/>
                </a:solidFill>
              </a:rPr>
              <a:t>생성 관리</a:t>
            </a:r>
            <a:r>
              <a:rPr lang="ko-KR" altLang="en-US" b="1" dirty="0" smtClean="0">
                <a:solidFill>
                  <a:srgbClr val="FF0000"/>
                </a:solidFill>
              </a:rPr>
              <a:t> </a:t>
            </a:r>
            <a:r>
              <a:rPr lang="ko-KR" altLang="en-US" b="1" dirty="0" smtClean="0">
                <a:solidFill>
                  <a:srgbClr val="FF0000"/>
                </a:solidFill>
              </a:rPr>
              <a:t>페이지</a:t>
            </a:r>
            <a:r>
              <a:rPr lang="en-US" altLang="ko-KR" b="1" dirty="0" smtClean="0">
                <a:solidFill>
                  <a:srgbClr val="FF0000"/>
                </a:solidFill>
              </a:rPr>
              <a:t>.</a:t>
            </a:r>
          </a:p>
          <a:p>
            <a:endParaRPr lang="en-US" altLang="ko-KR" b="1" dirty="0" smtClean="0">
              <a:solidFill>
                <a:srgbClr val="FF0000"/>
              </a:solidFill>
            </a:endParaRPr>
          </a:p>
          <a:p>
            <a:r>
              <a:rPr lang="en-US" altLang="ko-KR" b="1" dirty="0">
                <a:solidFill>
                  <a:srgbClr val="FF0000"/>
                </a:solidFill>
              </a:rPr>
              <a:t>1-1 </a:t>
            </a:r>
            <a:r>
              <a:rPr lang="en-US" altLang="ko-KR" dirty="0"/>
              <a:t>--&gt; </a:t>
            </a:r>
            <a:r>
              <a:rPr lang="ko-KR" altLang="en-US" dirty="0" smtClean="0"/>
              <a:t>내용을 입력하고 </a:t>
            </a:r>
            <a:r>
              <a:rPr lang="en-US" altLang="ko-KR" b="1" dirty="0" smtClean="0">
                <a:solidFill>
                  <a:srgbClr val="FF0000"/>
                </a:solidFill>
              </a:rPr>
              <a:t>1-2(</a:t>
            </a:r>
            <a:r>
              <a:rPr lang="ko-KR" altLang="en-US" b="1" dirty="0" smtClean="0">
                <a:solidFill>
                  <a:srgbClr val="FF0000"/>
                </a:solidFill>
              </a:rPr>
              <a:t>등록</a:t>
            </a:r>
            <a:r>
              <a:rPr lang="en-US" altLang="ko-KR" b="1" dirty="0" smtClean="0">
                <a:solidFill>
                  <a:srgbClr val="FF0000"/>
                </a:solidFill>
              </a:rPr>
              <a:t>)</a:t>
            </a:r>
            <a:r>
              <a:rPr lang="ko-KR" altLang="en-US" dirty="0" smtClean="0"/>
              <a:t>버튼을 누르면 해당하는 반 </a:t>
            </a:r>
            <a:endParaRPr lang="en-US" altLang="ko-KR" dirty="0" smtClean="0"/>
          </a:p>
          <a:p>
            <a:r>
              <a:rPr lang="en-US" altLang="ko-KR" dirty="0"/>
              <a:t> </a:t>
            </a:r>
            <a:r>
              <a:rPr lang="en-US" altLang="ko-KR" dirty="0" smtClean="0"/>
              <a:t>          </a:t>
            </a:r>
            <a:r>
              <a:rPr lang="ko-KR" altLang="en-US" dirty="0" smtClean="0"/>
              <a:t>등록이 가능함</a:t>
            </a:r>
            <a:r>
              <a:rPr lang="en-US" altLang="ko-KR" dirty="0" smtClean="0"/>
              <a:t>.</a:t>
            </a:r>
            <a:endParaRPr lang="en-US" altLang="ko-KR" dirty="0" smtClean="0"/>
          </a:p>
          <a:p>
            <a:endParaRPr lang="en-US" altLang="ko-KR" dirty="0"/>
          </a:p>
          <a:p>
            <a:r>
              <a:rPr lang="en-US" altLang="ko-KR" b="1" dirty="0" smtClean="0">
                <a:solidFill>
                  <a:srgbClr val="FF0000"/>
                </a:solidFill>
              </a:rPr>
              <a:t>1-3 </a:t>
            </a:r>
            <a:r>
              <a:rPr lang="en-US" altLang="ko-KR" dirty="0" smtClean="0"/>
              <a:t>--&gt; </a:t>
            </a:r>
            <a:r>
              <a:rPr lang="ko-KR" altLang="en-US" dirty="0" smtClean="0"/>
              <a:t>내용 변경 후 </a:t>
            </a:r>
            <a:r>
              <a:rPr lang="en-US" altLang="ko-KR" b="1" dirty="0" smtClean="0">
                <a:solidFill>
                  <a:srgbClr val="FF0000"/>
                </a:solidFill>
              </a:rPr>
              <a:t>1-4</a:t>
            </a:r>
            <a:r>
              <a:rPr lang="ko-KR" altLang="en-US" dirty="0" smtClean="0"/>
              <a:t>에서 수정</a:t>
            </a:r>
            <a:r>
              <a:rPr lang="en-US" altLang="ko-KR" dirty="0" smtClean="0"/>
              <a:t>/</a:t>
            </a:r>
            <a:r>
              <a:rPr lang="ko-KR" altLang="en-US" dirty="0" smtClean="0"/>
              <a:t>삭제가 가능함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pic>
        <p:nvPicPr>
          <p:cNvPr id="20" name="Picture 4" descr="C:\Users\kang\Desktop\click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2236" y="4649874"/>
            <a:ext cx="799092" cy="66078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TextBox 23"/>
          <p:cNvSpPr txBox="1"/>
          <p:nvPr/>
        </p:nvSpPr>
        <p:spPr>
          <a:xfrm>
            <a:off x="4905919" y="2483768"/>
            <a:ext cx="6465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b="1" dirty="0" smtClean="0">
                <a:solidFill>
                  <a:srgbClr val="FF0000"/>
                </a:solidFill>
              </a:rPr>
              <a:t>1-1</a:t>
            </a:r>
            <a:endParaRPr lang="ko-KR" altLang="en-US" b="1" dirty="0">
              <a:solidFill>
                <a:srgbClr val="FF0000"/>
              </a:solidFill>
            </a:endParaRPr>
          </a:p>
        </p:txBody>
      </p:sp>
      <p:sp>
        <p:nvSpPr>
          <p:cNvPr id="21" name="모서리가 둥근 직사각형 20"/>
          <p:cNvSpPr/>
          <p:nvPr/>
        </p:nvSpPr>
        <p:spPr>
          <a:xfrm>
            <a:off x="500962" y="2825818"/>
            <a:ext cx="5016270" cy="450038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TextBox 17"/>
          <p:cNvSpPr txBox="1"/>
          <p:nvPr/>
        </p:nvSpPr>
        <p:spPr>
          <a:xfrm>
            <a:off x="2017959" y="4644008"/>
            <a:ext cx="5469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 smtClean="0">
                <a:solidFill>
                  <a:srgbClr val="FF0000"/>
                </a:solidFill>
              </a:rPr>
              <a:t>1-3</a:t>
            </a:r>
            <a:endParaRPr lang="ko-KR" altLang="en-US" b="1" dirty="0">
              <a:solidFill>
                <a:srgbClr val="FF0000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298063" y="4832418"/>
            <a:ext cx="5469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 smtClean="0">
                <a:solidFill>
                  <a:srgbClr val="FF0000"/>
                </a:solidFill>
              </a:rPr>
              <a:t>1-4</a:t>
            </a:r>
            <a:endParaRPr lang="ko-KR" altLang="en-US" b="1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266431" y="3163152"/>
            <a:ext cx="5469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 smtClean="0">
                <a:solidFill>
                  <a:srgbClr val="FF0000"/>
                </a:solidFill>
              </a:rPr>
              <a:t>1-2</a:t>
            </a:r>
            <a:endParaRPr lang="ko-KR" altLang="en-US" b="1" dirty="0">
              <a:solidFill>
                <a:srgbClr val="FF0000"/>
              </a:solidFill>
            </a:endParaRPr>
          </a:p>
        </p:txBody>
      </p:sp>
      <p:sp>
        <p:nvSpPr>
          <p:cNvPr id="26" name="모서리가 둥근 직사각형 25"/>
          <p:cNvSpPr/>
          <p:nvPr/>
        </p:nvSpPr>
        <p:spPr>
          <a:xfrm>
            <a:off x="500962" y="3554130"/>
            <a:ext cx="5016270" cy="1462954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3942224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931" y="776282"/>
            <a:ext cx="6382161" cy="3878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직사각형 3"/>
          <p:cNvSpPr/>
          <p:nvPr/>
        </p:nvSpPr>
        <p:spPr>
          <a:xfrm>
            <a:off x="-523" y="-3696"/>
            <a:ext cx="189163" cy="6879952"/>
          </a:xfrm>
          <a:prstGeom prst="rect">
            <a:avLst/>
          </a:prstGeom>
          <a:solidFill>
            <a:srgbClr val="EA9E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5" name="직사각형 4"/>
          <p:cNvSpPr/>
          <p:nvPr/>
        </p:nvSpPr>
        <p:spPr>
          <a:xfrm>
            <a:off x="-523" y="6948264"/>
            <a:ext cx="189163" cy="219216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332656" y="179512"/>
            <a:ext cx="48965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b="1" dirty="0" smtClean="0"/>
              <a:t>1. </a:t>
            </a:r>
            <a:r>
              <a:rPr lang="en-US" altLang="ko-KR" b="1" dirty="0" smtClean="0">
                <a:latin typeface="+mj-ea"/>
              </a:rPr>
              <a:t>Administration – </a:t>
            </a:r>
            <a:r>
              <a:rPr lang="ko-KR" altLang="en-US" b="1" dirty="0" smtClean="0">
                <a:latin typeface="+mj-ea"/>
              </a:rPr>
              <a:t>교사관리</a:t>
            </a:r>
            <a:endParaRPr lang="ko-KR" altLang="en-US" b="1" dirty="0"/>
          </a:p>
        </p:txBody>
      </p:sp>
      <p:cxnSp>
        <p:nvCxnSpPr>
          <p:cNvPr id="16" name="직선 연결선 15"/>
          <p:cNvCxnSpPr/>
          <p:nvPr/>
        </p:nvCxnSpPr>
        <p:spPr>
          <a:xfrm>
            <a:off x="332656" y="611560"/>
            <a:ext cx="6408712" cy="0"/>
          </a:xfrm>
          <a:prstGeom prst="line">
            <a:avLst/>
          </a:prstGeom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19" name="직선 연결선 18"/>
          <p:cNvCxnSpPr/>
          <p:nvPr/>
        </p:nvCxnSpPr>
        <p:spPr>
          <a:xfrm>
            <a:off x="260648" y="5364088"/>
            <a:ext cx="6525344" cy="0"/>
          </a:xfrm>
          <a:prstGeom prst="line">
            <a:avLst/>
          </a:prstGeom>
          <a:ln w="2857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345023" y="5568482"/>
            <a:ext cx="5519460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 smtClean="0">
                <a:solidFill>
                  <a:srgbClr val="FF0000"/>
                </a:solidFill>
              </a:rPr>
              <a:t>***** </a:t>
            </a:r>
            <a:r>
              <a:rPr lang="ko-KR" altLang="en-US" b="1" dirty="0" smtClean="0">
                <a:solidFill>
                  <a:srgbClr val="FF0000"/>
                </a:solidFill>
              </a:rPr>
              <a:t>교사관리</a:t>
            </a:r>
            <a:r>
              <a:rPr lang="en-US" altLang="ko-KR" b="1" dirty="0" smtClean="0">
                <a:solidFill>
                  <a:srgbClr val="FF0000"/>
                </a:solidFill>
              </a:rPr>
              <a:t>.</a:t>
            </a:r>
          </a:p>
          <a:p>
            <a:endParaRPr lang="en-US" altLang="ko-KR" b="1" dirty="0" smtClean="0">
              <a:solidFill>
                <a:srgbClr val="FF0000"/>
              </a:solidFill>
            </a:endParaRPr>
          </a:p>
          <a:p>
            <a:r>
              <a:rPr lang="en-US" altLang="ko-KR" dirty="0" smtClean="0"/>
              <a:t>- </a:t>
            </a:r>
            <a:r>
              <a:rPr lang="ko-KR" altLang="en-US" dirty="0" smtClean="0"/>
              <a:t>교사회원은 신규 회원가입 진행 후 원장이 인증함</a:t>
            </a:r>
            <a:r>
              <a:rPr lang="en-US" altLang="ko-KR" dirty="0" smtClean="0"/>
              <a:t>.</a:t>
            </a:r>
          </a:p>
          <a:p>
            <a:endParaRPr lang="en-US" altLang="ko-KR" b="1" dirty="0" smtClean="0">
              <a:solidFill>
                <a:srgbClr val="FF0000"/>
              </a:solidFill>
            </a:endParaRPr>
          </a:p>
          <a:p>
            <a:r>
              <a:rPr lang="en-US" altLang="ko-KR" b="1" dirty="0">
                <a:solidFill>
                  <a:srgbClr val="FF0000"/>
                </a:solidFill>
              </a:rPr>
              <a:t>1-1 </a:t>
            </a:r>
            <a:r>
              <a:rPr lang="en-US" altLang="ko-KR" dirty="0"/>
              <a:t>--&gt; </a:t>
            </a:r>
            <a:r>
              <a:rPr lang="ko-KR" altLang="en-US" dirty="0" smtClean="0"/>
              <a:t>교사의 </a:t>
            </a:r>
            <a:r>
              <a:rPr lang="ko-KR" altLang="en-US" dirty="0" smtClean="0"/>
              <a:t>인증상태 변경 버튼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pic>
        <p:nvPicPr>
          <p:cNvPr id="20" name="Picture 4" descr="C:\Users\kang\Desktop\click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7232" y="3223736"/>
            <a:ext cx="799092" cy="66078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TextBox 23"/>
          <p:cNvSpPr txBox="1"/>
          <p:nvPr/>
        </p:nvSpPr>
        <p:spPr>
          <a:xfrm>
            <a:off x="4909446" y="3369464"/>
            <a:ext cx="6465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b="1" dirty="0" smtClean="0">
                <a:solidFill>
                  <a:srgbClr val="FF0000"/>
                </a:solidFill>
              </a:rPr>
              <a:t>1-1</a:t>
            </a:r>
            <a:endParaRPr lang="ko-KR" alt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67615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655" y="670198"/>
            <a:ext cx="6177013" cy="44058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직사각형 3"/>
          <p:cNvSpPr/>
          <p:nvPr/>
        </p:nvSpPr>
        <p:spPr>
          <a:xfrm>
            <a:off x="-523" y="-3696"/>
            <a:ext cx="189163" cy="6879952"/>
          </a:xfrm>
          <a:prstGeom prst="rect">
            <a:avLst/>
          </a:prstGeom>
          <a:solidFill>
            <a:srgbClr val="EA9E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5" name="직사각형 4"/>
          <p:cNvSpPr/>
          <p:nvPr/>
        </p:nvSpPr>
        <p:spPr>
          <a:xfrm>
            <a:off x="-523" y="6948264"/>
            <a:ext cx="189163" cy="219216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2052" name="Picture 4" descr="C:\Users\kang\Desktop\click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0388" y="2384944"/>
            <a:ext cx="799092" cy="66078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332656" y="179512"/>
            <a:ext cx="48965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b="1" dirty="0" smtClean="0"/>
              <a:t>1. </a:t>
            </a:r>
            <a:r>
              <a:rPr lang="en-US" altLang="ko-KR" b="1" dirty="0" smtClean="0">
                <a:latin typeface="+mj-ea"/>
              </a:rPr>
              <a:t>Administration – </a:t>
            </a:r>
            <a:r>
              <a:rPr lang="ko-KR" altLang="en-US" b="1" dirty="0" smtClean="0">
                <a:latin typeface="+mj-ea"/>
              </a:rPr>
              <a:t>원생관리</a:t>
            </a:r>
            <a:endParaRPr lang="ko-KR" altLang="en-US" b="1" dirty="0"/>
          </a:p>
        </p:txBody>
      </p:sp>
      <p:cxnSp>
        <p:nvCxnSpPr>
          <p:cNvPr id="16" name="직선 연결선 15"/>
          <p:cNvCxnSpPr/>
          <p:nvPr/>
        </p:nvCxnSpPr>
        <p:spPr>
          <a:xfrm>
            <a:off x="332656" y="611560"/>
            <a:ext cx="6408712" cy="0"/>
          </a:xfrm>
          <a:prstGeom prst="line">
            <a:avLst/>
          </a:prstGeom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19" name="직선 연결선 18"/>
          <p:cNvCxnSpPr/>
          <p:nvPr/>
        </p:nvCxnSpPr>
        <p:spPr>
          <a:xfrm>
            <a:off x="260648" y="5364088"/>
            <a:ext cx="6525344" cy="0"/>
          </a:xfrm>
          <a:prstGeom prst="line">
            <a:avLst/>
          </a:prstGeom>
          <a:ln w="2857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345023" y="5436096"/>
            <a:ext cx="6324337" cy="40164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b="1" dirty="0" smtClean="0">
                <a:solidFill>
                  <a:srgbClr val="FF0000"/>
                </a:solidFill>
              </a:rPr>
              <a:t>***** </a:t>
            </a:r>
            <a:r>
              <a:rPr lang="ko-KR" altLang="en-US" b="1" dirty="0" smtClean="0">
                <a:solidFill>
                  <a:srgbClr val="FF0000"/>
                </a:solidFill>
              </a:rPr>
              <a:t>원생 관리</a:t>
            </a:r>
            <a:r>
              <a:rPr lang="en-US" altLang="ko-KR" b="1" dirty="0" smtClean="0">
                <a:solidFill>
                  <a:srgbClr val="FF0000"/>
                </a:solidFill>
              </a:rPr>
              <a:t>.</a:t>
            </a:r>
            <a:endParaRPr lang="en-US" altLang="ko-KR" b="1" dirty="0" smtClean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  <a:buFontTx/>
              <a:buChar char="-"/>
            </a:pPr>
            <a:r>
              <a:rPr lang="ko-KR" altLang="en-US" dirty="0" smtClean="0"/>
              <a:t> 원생아이디 생성 및 인증상태 변경 가능</a:t>
            </a:r>
            <a:endParaRPr lang="en-US" altLang="ko-KR" dirty="0" smtClean="0"/>
          </a:p>
          <a:p>
            <a:pPr>
              <a:lnSpc>
                <a:spcPct val="150000"/>
              </a:lnSpc>
              <a:buFontTx/>
              <a:buChar char="-"/>
            </a:pPr>
            <a:r>
              <a:rPr lang="en-US" altLang="ko-KR" dirty="0" smtClean="0"/>
              <a:t> </a:t>
            </a:r>
            <a:r>
              <a:rPr lang="ko-KR" altLang="en-US" dirty="0" smtClean="0"/>
              <a:t>아이디와 학생이름이 똑같이 생성됨</a:t>
            </a:r>
            <a:r>
              <a:rPr lang="en-US" altLang="ko-KR" dirty="0" smtClean="0"/>
              <a:t>(</a:t>
            </a:r>
            <a:r>
              <a:rPr lang="ko-KR" altLang="en-US" dirty="0" smtClean="0"/>
              <a:t>비번은 아이디와 동일</a:t>
            </a:r>
            <a:r>
              <a:rPr lang="en-US" altLang="ko-KR" dirty="0" smtClean="0"/>
              <a:t>)</a:t>
            </a:r>
          </a:p>
          <a:p>
            <a:pPr>
              <a:lnSpc>
                <a:spcPct val="150000"/>
              </a:lnSpc>
              <a:buFontTx/>
              <a:buChar char="-"/>
            </a:pPr>
            <a:endParaRPr lang="en-US" altLang="ko-KR" sz="800" b="1" dirty="0" smtClean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ko-KR" b="1" dirty="0" smtClean="0">
                <a:solidFill>
                  <a:srgbClr val="FF0000"/>
                </a:solidFill>
              </a:rPr>
              <a:t>1-1 </a:t>
            </a:r>
            <a:r>
              <a:rPr lang="en-US" altLang="ko-KR" dirty="0" smtClean="0">
                <a:sym typeface="Wingdings" pitchFamily="2" charset="2"/>
              </a:rPr>
              <a:t>--&gt; </a:t>
            </a:r>
            <a:r>
              <a:rPr lang="ko-KR" altLang="en-US" dirty="0" err="1" smtClean="0">
                <a:sym typeface="Wingdings" pitchFamily="2" charset="2"/>
              </a:rPr>
              <a:t>반선택을</a:t>
            </a:r>
            <a:r>
              <a:rPr lang="ko-KR" altLang="en-US" dirty="0" smtClean="0">
                <a:sym typeface="Wingdings" pitchFamily="2" charset="2"/>
              </a:rPr>
              <a:t> 클릭하면 </a:t>
            </a:r>
            <a:r>
              <a:rPr lang="en-US" altLang="ko-KR" b="1" dirty="0" smtClean="0">
                <a:solidFill>
                  <a:srgbClr val="FF0000"/>
                </a:solidFill>
                <a:sym typeface="Wingdings" pitchFamily="2" charset="2"/>
              </a:rPr>
              <a:t>1-2</a:t>
            </a:r>
            <a:r>
              <a:rPr lang="en-US" altLang="ko-KR" dirty="0" smtClean="0">
                <a:sym typeface="Wingdings" pitchFamily="2" charset="2"/>
              </a:rPr>
              <a:t> </a:t>
            </a:r>
            <a:r>
              <a:rPr lang="ko-KR" altLang="en-US" dirty="0" smtClean="0">
                <a:sym typeface="Wingdings" pitchFamily="2" charset="2"/>
              </a:rPr>
              <a:t>원생자동생성 버튼이 생김</a:t>
            </a:r>
            <a:r>
              <a:rPr lang="en-US" altLang="ko-KR" dirty="0" smtClean="0">
                <a:sym typeface="Wingdings" pitchFamily="2" charset="2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b="1" dirty="0" smtClean="0">
                <a:solidFill>
                  <a:srgbClr val="FF0000"/>
                </a:solidFill>
              </a:rPr>
              <a:t>1-2 </a:t>
            </a:r>
            <a:r>
              <a:rPr lang="en-US" altLang="ko-KR" dirty="0" smtClean="0"/>
              <a:t>--&gt; </a:t>
            </a:r>
            <a:r>
              <a:rPr lang="ko-KR" altLang="en-US" dirty="0" smtClean="0"/>
              <a:t>원생자동생성 버튼 </a:t>
            </a:r>
            <a:r>
              <a:rPr lang="ko-KR" altLang="en-US" dirty="0" smtClean="0"/>
              <a:t>클릭 </a:t>
            </a:r>
            <a:r>
              <a:rPr lang="ko-KR" altLang="en-US" dirty="0" smtClean="0"/>
              <a:t>시 </a:t>
            </a:r>
            <a:r>
              <a:rPr lang="en-US" altLang="ko-KR" b="1" dirty="0" smtClean="0">
                <a:solidFill>
                  <a:srgbClr val="FF0000"/>
                </a:solidFill>
              </a:rPr>
              <a:t>1-5</a:t>
            </a:r>
            <a:r>
              <a:rPr lang="en-US" altLang="ko-KR" dirty="0" smtClean="0"/>
              <a:t> </a:t>
            </a:r>
            <a:r>
              <a:rPr lang="ko-KR" altLang="en-US" dirty="0" smtClean="0"/>
              <a:t>창이</a:t>
            </a:r>
            <a:r>
              <a:rPr lang="en-US" altLang="ko-KR" dirty="0" smtClean="0"/>
              <a:t> </a:t>
            </a:r>
            <a:r>
              <a:rPr lang="ko-KR" altLang="en-US" dirty="0" smtClean="0"/>
              <a:t>활성화되고</a:t>
            </a:r>
            <a:endParaRPr lang="en-US" altLang="ko-KR" dirty="0" smtClean="0"/>
          </a:p>
          <a:p>
            <a:pPr>
              <a:lnSpc>
                <a:spcPct val="150000"/>
              </a:lnSpc>
            </a:pPr>
            <a:r>
              <a:rPr lang="en-US" altLang="ko-KR" dirty="0" smtClean="0"/>
              <a:t> </a:t>
            </a:r>
            <a:r>
              <a:rPr lang="en-US" altLang="ko-KR" dirty="0" smtClean="0"/>
              <a:t>         </a:t>
            </a:r>
            <a:r>
              <a:rPr lang="ko-KR" altLang="en-US" dirty="0" smtClean="0"/>
              <a:t> 원하는 학생 수만큼 원생아이디 생성 가능</a:t>
            </a:r>
            <a:r>
              <a:rPr lang="en-US" altLang="ko-KR" dirty="0" smtClean="0"/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b="1" dirty="0" smtClean="0">
                <a:solidFill>
                  <a:srgbClr val="FF0000"/>
                </a:solidFill>
              </a:rPr>
              <a:t>1-3 </a:t>
            </a:r>
            <a:r>
              <a:rPr lang="en-US" altLang="ko-KR" dirty="0" smtClean="0">
                <a:sym typeface="Wingdings" pitchFamily="2" charset="2"/>
              </a:rPr>
              <a:t>--&gt; </a:t>
            </a:r>
            <a:r>
              <a:rPr lang="ko-KR" altLang="en-US" dirty="0" smtClean="0">
                <a:sym typeface="Wingdings" pitchFamily="2" charset="2"/>
              </a:rPr>
              <a:t>자동 생성된 학생의 인증 상태 변경 버튼</a:t>
            </a:r>
            <a:r>
              <a:rPr lang="en-US" altLang="ko-KR" dirty="0" smtClean="0">
                <a:sym typeface="Wingdings" pitchFamily="2" charset="2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b="1" dirty="0" smtClean="0">
                <a:solidFill>
                  <a:srgbClr val="FF0000"/>
                </a:solidFill>
              </a:rPr>
              <a:t>1-4 </a:t>
            </a:r>
            <a:r>
              <a:rPr lang="en-US" altLang="ko-KR" dirty="0">
                <a:sym typeface="Wingdings" pitchFamily="2" charset="2"/>
              </a:rPr>
              <a:t>--&gt; </a:t>
            </a:r>
            <a:r>
              <a:rPr lang="ko-KR" altLang="en-US" dirty="0" smtClean="0">
                <a:sym typeface="Wingdings" pitchFamily="2" charset="2"/>
              </a:rPr>
              <a:t>학생의 정보를 초기화함</a:t>
            </a:r>
            <a:r>
              <a:rPr lang="en-US" altLang="ko-KR" dirty="0" smtClean="0">
                <a:sym typeface="Wingdings" pitchFamily="2" charset="2"/>
              </a:rPr>
              <a:t>.</a:t>
            </a:r>
            <a:endParaRPr lang="en-US" altLang="ko-KR" dirty="0">
              <a:sym typeface="Wingdings" pitchFamily="2" charset="2"/>
            </a:endParaRPr>
          </a:p>
          <a:p>
            <a:pPr>
              <a:lnSpc>
                <a:spcPct val="150000"/>
              </a:lnSpc>
            </a:pPr>
            <a:endParaRPr lang="ko-KR" altLang="en-US" dirty="0"/>
          </a:p>
        </p:txBody>
      </p:sp>
      <p:pic>
        <p:nvPicPr>
          <p:cNvPr id="20" name="Picture 4" descr="C:\Users\kang\Desktop\click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7032" y="3031579"/>
            <a:ext cx="799092" cy="66078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TextBox 23"/>
          <p:cNvSpPr txBox="1"/>
          <p:nvPr/>
        </p:nvSpPr>
        <p:spPr>
          <a:xfrm>
            <a:off x="1484784" y="1835696"/>
            <a:ext cx="6465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b="1" dirty="0" smtClean="0">
                <a:solidFill>
                  <a:srgbClr val="FF0000"/>
                </a:solidFill>
              </a:rPr>
              <a:t>1-1</a:t>
            </a:r>
            <a:endParaRPr lang="ko-KR" altLang="en-US" b="1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301208" y="2555776"/>
            <a:ext cx="5469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 smtClean="0">
                <a:solidFill>
                  <a:srgbClr val="FF0000"/>
                </a:solidFill>
              </a:rPr>
              <a:t>1-2</a:t>
            </a:r>
            <a:endParaRPr lang="ko-KR" altLang="en-US" b="1" dirty="0">
              <a:solidFill>
                <a:srgbClr val="FF0000"/>
              </a:solidFill>
            </a:endParaRPr>
          </a:p>
        </p:txBody>
      </p:sp>
      <p:pic>
        <p:nvPicPr>
          <p:cNvPr id="23" name="Picture 4" descr="C:\Users\kang\Desktop\click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9148" y="4179019"/>
            <a:ext cx="799092" cy="66078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TextBox 24"/>
          <p:cNvSpPr txBox="1"/>
          <p:nvPr/>
        </p:nvSpPr>
        <p:spPr>
          <a:xfrm>
            <a:off x="3356992" y="2843808"/>
            <a:ext cx="5469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 smtClean="0">
                <a:solidFill>
                  <a:srgbClr val="FF0000"/>
                </a:solidFill>
              </a:rPr>
              <a:t>1-3</a:t>
            </a:r>
            <a:endParaRPr lang="ko-KR" altLang="en-US" b="1" dirty="0">
              <a:solidFill>
                <a:srgbClr val="FF0000"/>
              </a:solidFill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7112" y="755576"/>
            <a:ext cx="2204864" cy="15301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2" name="TextBox 21"/>
          <p:cNvSpPr txBox="1"/>
          <p:nvPr/>
        </p:nvSpPr>
        <p:spPr>
          <a:xfrm>
            <a:off x="5733256" y="4211960"/>
            <a:ext cx="5469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 smtClean="0">
                <a:solidFill>
                  <a:srgbClr val="FF0000"/>
                </a:solidFill>
              </a:rPr>
              <a:t>1-4</a:t>
            </a:r>
            <a:endParaRPr lang="ko-KR" altLang="en-US" b="1" dirty="0">
              <a:solidFill>
                <a:srgbClr val="FF0000"/>
              </a:solidFill>
            </a:endParaRPr>
          </a:p>
        </p:txBody>
      </p:sp>
      <p:sp>
        <p:nvSpPr>
          <p:cNvPr id="17" name="모서리가 둥근 직사각형 16"/>
          <p:cNvSpPr/>
          <p:nvPr/>
        </p:nvSpPr>
        <p:spPr>
          <a:xfrm>
            <a:off x="1484784" y="2195736"/>
            <a:ext cx="1800200" cy="288032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TextBox 17"/>
          <p:cNvSpPr txBox="1"/>
          <p:nvPr/>
        </p:nvSpPr>
        <p:spPr>
          <a:xfrm>
            <a:off x="4581128" y="1115616"/>
            <a:ext cx="5469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 smtClean="0">
                <a:solidFill>
                  <a:srgbClr val="FF0000"/>
                </a:solidFill>
              </a:rPr>
              <a:t>1-5</a:t>
            </a:r>
            <a:endParaRPr lang="ko-KR" alt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49508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-523" y="-3696"/>
            <a:ext cx="189163" cy="6879952"/>
          </a:xfrm>
          <a:prstGeom prst="rect">
            <a:avLst/>
          </a:prstGeom>
          <a:solidFill>
            <a:srgbClr val="EA9E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5" name="직사각형 4"/>
          <p:cNvSpPr/>
          <p:nvPr/>
        </p:nvSpPr>
        <p:spPr>
          <a:xfrm>
            <a:off x="-523" y="6948264"/>
            <a:ext cx="189163" cy="219216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cxnSp>
        <p:nvCxnSpPr>
          <p:cNvPr id="16" name="직선 연결선 15"/>
          <p:cNvCxnSpPr/>
          <p:nvPr/>
        </p:nvCxnSpPr>
        <p:spPr>
          <a:xfrm>
            <a:off x="332656" y="611560"/>
            <a:ext cx="6408712" cy="0"/>
          </a:xfrm>
          <a:prstGeom prst="line">
            <a:avLst/>
          </a:prstGeom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19" name="직선 연결선 18"/>
          <p:cNvCxnSpPr/>
          <p:nvPr/>
        </p:nvCxnSpPr>
        <p:spPr>
          <a:xfrm>
            <a:off x="260648" y="7236296"/>
            <a:ext cx="6525344" cy="0"/>
          </a:xfrm>
          <a:prstGeom prst="line">
            <a:avLst/>
          </a:prstGeom>
          <a:ln w="2857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345023" y="7343144"/>
            <a:ext cx="6120586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>
                <a:solidFill>
                  <a:srgbClr val="FF0000"/>
                </a:solidFill>
              </a:rPr>
              <a:t>***** </a:t>
            </a:r>
            <a:r>
              <a:rPr lang="ko-KR" altLang="en-US" b="1" dirty="0" smtClean="0">
                <a:solidFill>
                  <a:srgbClr val="FF0000"/>
                </a:solidFill>
              </a:rPr>
              <a:t>학생정보</a:t>
            </a:r>
            <a:r>
              <a:rPr lang="en-US" altLang="ko-KR" b="1" dirty="0" smtClean="0">
                <a:solidFill>
                  <a:srgbClr val="FF0000"/>
                </a:solidFill>
              </a:rPr>
              <a:t>.</a:t>
            </a:r>
          </a:p>
          <a:p>
            <a:endParaRPr lang="en-US" altLang="ko-KR" b="1" dirty="0" smtClean="0">
              <a:solidFill>
                <a:srgbClr val="FF0000"/>
              </a:solidFill>
            </a:endParaRPr>
          </a:p>
          <a:p>
            <a:r>
              <a:rPr lang="en-US" altLang="ko-KR" b="1" dirty="0" smtClean="0">
                <a:solidFill>
                  <a:srgbClr val="FF0000"/>
                </a:solidFill>
              </a:rPr>
              <a:t>1-1 </a:t>
            </a:r>
            <a:r>
              <a:rPr lang="en-US" altLang="ko-KR" dirty="0" smtClean="0"/>
              <a:t>--&gt; </a:t>
            </a:r>
            <a:r>
              <a:rPr lang="ko-KR" altLang="en-US" dirty="0" smtClean="0"/>
              <a:t>클릭하면 </a:t>
            </a:r>
            <a:r>
              <a:rPr lang="en-US" altLang="ko-KR" b="1" dirty="0" smtClean="0">
                <a:solidFill>
                  <a:srgbClr val="FF0000"/>
                </a:solidFill>
              </a:rPr>
              <a:t>1-2 </a:t>
            </a:r>
            <a:r>
              <a:rPr lang="ko-KR" altLang="en-US" dirty="0" smtClean="0"/>
              <a:t>창이</a:t>
            </a:r>
            <a:r>
              <a:rPr lang="en-US" altLang="ko-KR" dirty="0" smtClean="0"/>
              <a:t> </a:t>
            </a:r>
            <a:r>
              <a:rPr lang="ko-KR" altLang="en-US" dirty="0" smtClean="0"/>
              <a:t>뜨고 </a:t>
            </a:r>
            <a:r>
              <a:rPr lang="ko-KR" altLang="en-US" dirty="0" smtClean="0"/>
              <a:t>학생정보 변경이 가능함</a:t>
            </a:r>
            <a:r>
              <a:rPr lang="en-US" altLang="ko-KR" dirty="0" smtClean="0"/>
              <a:t>.</a:t>
            </a:r>
          </a:p>
          <a:p>
            <a:endParaRPr lang="en-US" altLang="ko-KR" dirty="0"/>
          </a:p>
          <a:p>
            <a:endParaRPr lang="en-US" altLang="ko-KR" dirty="0" smtClean="0"/>
          </a:p>
        </p:txBody>
      </p:sp>
      <p:sp>
        <p:nvSpPr>
          <p:cNvPr id="14" name="TextBox 13"/>
          <p:cNvSpPr txBox="1"/>
          <p:nvPr/>
        </p:nvSpPr>
        <p:spPr>
          <a:xfrm>
            <a:off x="332656" y="179512"/>
            <a:ext cx="48965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b="1" dirty="0" smtClean="0"/>
              <a:t>1. </a:t>
            </a:r>
            <a:r>
              <a:rPr lang="en-US" altLang="ko-KR" b="1" dirty="0" smtClean="0">
                <a:latin typeface="+mj-ea"/>
              </a:rPr>
              <a:t>Administration – </a:t>
            </a:r>
            <a:r>
              <a:rPr lang="en-US" altLang="ko-KR" b="1" dirty="0" smtClean="0">
                <a:latin typeface="+mj-ea"/>
              </a:rPr>
              <a:t>LMS </a:t>
            </a:r>
            <a:r>
              <a:rPr lang="ko-KR" altLang="en-US" b="1" dirty="0" smtClean="0">
                <a:latin typeface="+mj-ea"/>
              </a:rPr>
              <a:t>원생 정보</a:t>
            </a:r>
            <a:r>
              <a:rPr lang="en-US" altLang="ko-KR" b="1" dirty="0" smtClean="0">
                <a:latin typeface="+mj-ea"/>
              </a:rPr>
              <a:t>/</a:t>
            </a:r>
            <a:r>
              <a:rPr lang="ko-KR" altLang="en-US" b="1" dirty="0" smtClean="0">
                <a:latin typeface="+mj-ea"/>
              </a:rPr>
              <a:t>관리</a:t>
            </a:r>
            <a:endParaRPr lang="ko-KR" altLang="en-US" b="1" dirty="0"/>
          </a:p>
        </p:txBody>
      </p:sp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2" cstate="print"/>
          <a:srcRect l="9816" t="18500" r="18719" b="8657"/>
          <a:stretch>
            <a:fillRect/>
          </a:stretch>
        </p:blipFill>
        <p:spPr bwMode="auto">
          <a:xfrm>
            <a:off x="260648" y="971600"/>
            <a:ext cx="6480720" cy="40730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672" y="3563888"/>
            <a:ext cx="3810000" cy="3238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2" name="모서리가 둥근 직사각형 21"/>
          <p:cNvSpPr/>
          <p:nvPr/>
        </p:nvSpPr>
        <p:spPr>
          <a:xfrm>
            <a:off x="1659817" y="4431242"/>
            <a:ext cx="2489263" cy="222899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3" name="TextBox 22"/>
          <p:cNvSpPr txBox="1"/>
          <p:nvPr/>
        </p:nvSpPr>
        <p:spPr>
          <a:xfrm>
            <a:off x="2937969" y="3968642"/>
            <a:ext cx="5469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 smtClean="0">
                <a:solidFill>
                  <a:srgbClr val="FF0000"/>
                </a:solidFill>
              </a:rPr>
              <a:t>1-2</a:t>
            </a:r>
            <a:endParaRPr lang="ko-KR" altLang="en-US" b="1" dirty="0">
              <a:solidFill>
                <a:srgbClr val="FF0000"/>
              </a:solidFill>
            </a:endParaRPr>
          </a:p>
        </p:txBody>
      </p:sp>
      <p:pic>
        <p:nvPicPr>
          <p:cNvPr id="28" name="Picture 4" descr="C:\Users\kang\Desktop\click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9040" y="2903100"/>
            <a:ext cx="799092" cy="66078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TextBox 28"/>
          <p:cNvSpPr txBox="1"/>
          <p:nvPr/>
        </p:nvSpPr>
        <p:spPr>
          <a:xfrm>
            <a:off x="3284984" y="2771800"/>
            <a:ext cx="5469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 smtClean="0">
                <a:solidFill>
                  <a:srgbClr val="FF0000"/>
                </a:solidFill>
              </a:rPr>
              <a:t>1-1</a:t>
            </a:r>
            <a:endParaRPr lang="ko-KR" alt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4174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-523" y="-3696"/>
            <a:ext cx="189163" cy="6879952"/>
          </a:xfrm>
          <a:prstGeom prst="rect">
            <a:avLst/>
          </a:prstGeom>
          <a:solidFill>
            <a:srgbClr val="EA9E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5" name="직사각형 4"/>
          <p:cNvSpPr/>
          <p:nvPr/>
        </p:nvSpPr>
        <p:spPr>
          <a:xfrm>
            <a:off x="-523" y="6948264"/>
            <a:ext cx="189163" cy="219216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cxnSp>
        <p:nvCxnSpPr>
          <p:cNvPr id="16" name="직선 연결선 15"/>
          <p:cNvCxnSpPr/>
          <p:nvPr/>
        </p:nvCxnSpPr>
        <p:spPr>
          <a:xfrm>
            <a:off x="332656" y="611560"/>
            <a:ext cx="6408712" cy="0"/>
          </a:xfrm>
          <a:prstGeom prst="line">
            <a:avLst/>
          </a:prstGeom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19" name="직선 연결선 18"/>
          <p:cNvCxnSpPr/>
          <p:nvPr/>
        </p:nvCxnSpPr>
        <p:spPr>
          <a:xfrm>
            <a:off x="260648" y="6876256"/>
            <a:ext cx="6525344" cy="0"/>
          </a:xfrm>
          <a:prstGeom prst="line">
            <a:avLst/>
          </a:prstGeom>
          <a:ln w="2857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332656" y="179512"/>
            <a:ext cx="48965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b="1" dirty="0" smtClean="0"/>
              <a:t>1. </a:t>
            </a:r>
            <a:r>
              <a:rPr lang="en-US" altLang="ko-KR" b="1" dirty="0" smtClean="0">
                <a:latin typeface="+mj-ea"/>
              </a:rPr>
              <a:t>Administration – </a:t>
            </a:r>
            <a:r>
              <a:rPr lang="en-US" altLang="ko-KR" b="1" dirty="0" smtClean="0">
                <a:latin typeface="+mj-ea"/>
              </a:rPr>
              <a:t>LMS </a:t>
            </a:r>
            <a:r>
              <a:rPr lang="ko-KR" altLang="en-US" b="1" dirty="0" smtClean="0">
                <a:latin typeface="+mj-ea"/>
              </a:rPr>
              <a:t>원생 정보</a:t>
            </a:r>
            <a:r>
              <a:rPr lang="en-US" altLang="ko-KR" b="1" dirty="0" smtClean="0">
                <a:latin typeface="+mj-ea"/>
              </a:rPr>
              <a:t>/</a:t>
            </a:r>
            <a:r>
              <a:rPr lang="ko-KR" altLang="en-US" b="1" dirty="0" smtClean="0">
                <a:latin typeface="+mj-ea"/>
              </a:rPr>
              <a:t>관리</a:t>
            </a:r>
            <a:endParaRPr lang="ko-KR" altLang="en-US" b="1" dirty="0"/>
          </a:p>
        </p:txBody>
      </p:sp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2" cstate="print"/>
          <a:srcRect l="9816" t="18500" r="18719" b="8657"/>
          <a:stretch>
            <a:fillRect/>
          </a:stretch>
        </p:blipFill>
        <p:spPr bwMode="auto">
          <a:xfrm>
            <a:off x="260648" y="971600"/>
            <a:ext cx="6480720" cy="40730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" name="Picture 4" descr="C:\Users\kang\Desktop\click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9120" y="2843808"/>
            <a:ext cx="799092" cy="66078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TextBox 28"/>
          <p:cNvSpPr txBox="1"/>
          <p:nvPr/>
        </p:nvSpPr>
        <p:spPr>
          <a:xfrm>
            <a:off x="4077072" y="2771800"/>
            <a:ext cx="5469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 smtClean="0">
                <a:solidFill>
                  <a:srgbClr val="FF0000"/>
                </a:solidFill>
              </a:rPr>
              <a:t>1-1</a:t>
            </a:r>
            <a:endParaRPr lang="ko-KR" altLang="en-US" b="1" dirty="0">
              <a:solidFill>
                <a:srgbClr val="FF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791609" y="5292080"/>
            <a:ext cx="5469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 smtClean="0">
                <a:solidFill>
                  <a:srgbClr val="FF0000"/>
                </a:solidFill>
              </a:rPr>
              <a:t>1-4</a:t>
            </a:r>
            <a:endParaRPr lang="ko-KR" altLang="en-US" b="1" dirty="0">
              <a:solidFill>
                <a:srgbClr val="FF0000"/>
              </a:solidFill>
            </a:endParaRPr>
          </a:p>
        </p:txBody>
      </p:sp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799" y="2971114"/>
            <a:ext cx="2919299" cy="38736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1" name="모서리가 둥근 직사각형 20"/>
          <p:cNvSpPr/>
          <p:nvPr/>
        </p:nvSpPr>
        <p:spPr>
          <a:xfrm>
            <a:off x="657126" y="2857798"/>
            <a:ext cx="2813972" cy="3946449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4" name="TextBox 23"/>
          <p:cNvSpPr txBox="1"/>
          <p:nvPr/>
        </p:nvSpPr>
        <p:spPr>
          <a:xfrm>
            <a:off x="1052736" y="2940288"/>
            <a:ext cx="5469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 smtClean="0">
                <a:solidFill>
                  <a:srgbClr val="FF0000"/>
                </a:solidFill>
              </a:rPr>
              <a:t>1-2</a:t>
            </a:r>
            <a:endParaRPr lang="ko-KR" altLang="en-US" b="1" dirty="0">
              <a:solidFill>
                <a:srgbClr val="FF0000"/>
              </a:solidFill>
            </a:endParaRPr>
          </a:p>
        </p:txBody>
      </p:sp>
      <p:pic>
        <p:nvPicPr>
          <p:cNvPr id="25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12895"/>
          <a:stretch>
            <a:fillRect/>
          </a:stretch>
        </p:blipFill>
        <p:spPr bwMode="auto">
          <a:xfrm>
            <a:off x="3537012" y="5580113"/>
            <a:ext cx="3157736" cy="11521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6" name="모서리가 둥근 직사각형 25"/>
          <p:cNvSpPr/>
          <p:nvPr/>
        </p:nvSpPr>
        <p:spPr>
          <a:xfrm>
            <a:off x="3537012" y="5292080"/>
            <a:ext cx="3157736" cy="144016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7" name="Picture 4" descr="C:\Users\kang\Desktop\click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5184" y="4572000"/>
            <a:ext cx="799092" cy="66078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4" descr="C:\Users\kang\Desktop\click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7272" y="4572000"/>
            <a:ext cx="799092" cy="66078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2" name="TextBox 31"/>
          <p:cNvSpPr txBox="1"/>
          <p:nvPr/>
        </p:nvSpPr>
        <p:spPr>
          <a:xfrm>
            <a:off x="4725144" y="4499992"/>
            <a:ext cx="5469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 smtClean="0">
                <a:solidFill>
                  <a:srgbClr val="FF0000"/>
                </a:solidFill>
              </a:rPr>
              <a:t>1-3</a:t>
            </a:r>
            <a:endParaRPr lang="ko-KR" altLang="en-US" b="1" dirty="0">
              <a:solidFill>
                <a:srgbClr val="FF0000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6311055" y="4427984"/>
            <a:ext cx="5469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 smtClean="0">
                <a:solidFill>
                  <a:srgbClr val="FF0000"/>
                </a:solidFill>
              </a:rPr>
              <a:t>1-5</a:t>
            </a:r>
            <a:endParaRPr lang="ko-KR" altLang="en-US" b="1" dirty="0">
              <a:solidFill>
                <a:srgbClr val="FF0000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345023" y="6866671"/>
            <a:ext cx="6484467" cy="21698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b="1" dirty="0">
                <a:solidFill>
                  <a:srgbClr val="FF0000"/>
                </a:solidFill>
              </a:rPr>
              <a:t>***** </a:t>
            </a:r>
            <a:r>
              <a:rPr lang="ko-KR" altLang="en-US" b="1" dirty="0" smtClean="0">
                <a:solidFill>
                  <a:srgbClr val="FF0000"/>
                </a:solidFill>
              </a:rPr>
              <a:t>성적 보기</a:t>
            </a:r>
            <a:r>
              <a:rPr lang="en-US" altLang="ko-KR" b="1" dirty="0" smtClean="0">
                <a:solidFill>
                  <a:srgbClr val="FF0000"/>
                </a:solidFill>
              </a:rPr>
              <a:t>.</a:t>
            </a:r>
            <a:endParaRPr lang="en-US" altLang="ko-KR" b="1" dirty="0" smtClean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ko-KR" b="1" dirty="0" smtClean="0">
                <a:solidFill>
                  <a:srgbClr val="FF0000"/>
                </a:solidFill>
              </a:rPr>
              <a:t>1-1 </a:t>
            </a:r>
            <a:r>
              <a:rPr lang="en-US" altLang="ko-KR" dirty="0" smtClean="0"/>
              <a:t>--&gt; </a:t>
            </a:r>
            <a:r>
              <a:rPr lang="ko-KR" altLang="en-US" dirty="0" smtClean="0"/>
              <a:t>클릭하면 </a:t>
            </a:r>
            <a:r>
              <a:rPr lang="en-US" altLang="ko-KR" b="1" dirty="0" smtClean="0">
                <a:solidFill>
                  <a:srgbClr val="FF0000"/>
                </a:solidFill>
              </a:rPr>
              <a:t>1-2</a:t>
            </a:r>
            <a:r>
              <a:rPr lang="en-US" altLang="ko-KR" dirty="0" smtClean="0"/>
              <a:t> </a:t>
            </a:r>
            <a:r>
              <a:rPr lang="ko-KR" altLang="en-US" dirty="0" smtClean="0"/>
              <a:t>창이 뜨고</a:t>
            </a:r>
            <a:r>
              <a:rPr lang="en-US" altLang="ko-KR" dirty="0" smtClean="0"/>
              <a:t>,</a:t>
            </a:r>
            <a:r>
              <a:rPr lang="ko-KR" altLang="en-US" dirty="0" smtClean="0"/>
              <a:t> </a:t>
            </a:r>
            <a:r>
              <a:rPr lang="ko-KR" altLang="en-US" dirty="0" smtClean="0"/>
              <a:t>학생 성적표 열람이 가능함</a:t>
            </a:r>
            <a:r>
              <a:rPr lang="en-US" altLang="ko-KR" dirty="0" smtClean="0"/>
              <a:t>.</a:t>
            </a:r>
            <a:endParaRPr lang="en-US" altLang="ko-KR" dirty="0" smtClean="0"/>
          </a:p>
          <a:p>
            <a:pPr>
              <a:lnSpc>
                <a:spcPct val="150000"/>
              </a:lnSpc>
            </a:pPr>
            <a:r>
              <a:rPr lang="en-US" altLang="ko-KR" b="1" dirty="0" smtClean="0">
                <a:solidFill>
                  <a:srgbClr val="FF0000"/>
                </a:solidFill>
              </a:rPr>
              <a:t>1-3 </a:t>
            </a:r>
            <a:r>
              <a:rPr lang="en-US" altLang="ko-KR" dirty="0" smtClean="0"/>
              <a:t>--&gt; </a:t>
            </a:r>
            <a:r>
              <a:rPr lang="ko-KR" altLang="en-US" dirty="0" err="1" smtClean="0"/>
              <a:t>클릭시</a:t>
            </a:r>
            <a:r>
              <a:rPr lang="ko-KR" altLang="en-US" dirty="0" smtClean="0"/>
              <a:t> </a:t>
            </a:r>
            <a:r>
              <a:rPr lang="en-US" altLang="ko-KR" b="1" dirty="0" smtClean="0">
                <a:solidFill>
                  <a:srgbClr val="FF0000"/>
                </a:solidFill>
              </a:rPr>
              <a:t>1-4</a:t>
            </a:r>
            <a:r>
              <a:rPr lang="en-US" altLang="ko-KR" dirty="0" smtClean="0"/>
              <a:t> </a:t>
            </a:r>
            <a:r>
              <a:rPr lang="ko-KR" altLang="en-US" dirty="0" smtClean="0"/>
              <a:t>창이 뜨고</a:t>
            </a:r>
            <a:r>
              <a:rPr lang="en-US" altLang="ko-KR" dirty="0" smtClean="0"/>
              <a:t>,</a:t>
            </a:r>
            <a:r>
              <a:rPr lang="ko-KR" altLang="en-US" dirty="0" smtClean="0"/>
              <a:t> </a:t>
            </a:r>
            <a:r>
              <a:rPr lang="ko-KR" altLang="en-US" dirty="0" smtClean="0"/>
              <a:t>학생의 포인트 추가</a:t>
            </a:r>
            <a:r>
              <a:rPr lang="en-US" altLang="ko-KR" dirty="0" smtClean="0"/>
              <a:t>/</a:t>
            </a:r>
            <a:r>
              <a:rPr lang="ko-KR" altLang="en-US" dirty="0" smtClean="0"/>
              <a:t>삭제 </a:t>
            </a:r>
            <a:endParaRPr lang="en-US" altLang="ko-KR" dirty="0" smtClean="0"/>
          </a:p>
          <a:p>
            <a:pPr>
              <a:lnSpc>
                <a:spcPct val="150000"/>
              </a:lnSpc>
            </a:pPr>
            <a:r>
              <a:rPr lang="en-US" altLang="ko-KR" dirty="0"/>
              <a:t> </a:t>
            </a:r>
            <a:r>
              <a:rPr lang="en-US" altLang="ko-KR" dirty="0" smtClean="0"/>
              <a:t>          </a:t>
            </a:r>
            <a:r>
              <a:rPr lang="ko-KR" altLang="en-US" dirty="0" smtClean="0"/>
              <a:t>가능함</a:t>
            </a:r>
            <a:r>
              <a:rPr lang="en-US" altLang="ko-KR" dirty="0" smtClean="0"/>
              <a:t>.</a:t>
            </a:r>
            <a:endParaRPr lang="en-US" altLang="ko-KR" dirty="0" smtClean="0"/>
          </a:p>
          <a:p>
            <a:pPr>
              <a:lnSpc>
                <a:spcPct val="150000"/>
              </a:lnSpc>
            </a:pPr>
            <a:r>
              <a:rPr lang="en-US" altLang="ko-KR" b="1" dirty="0" smtClean="0">
                <a:solidFill>
                  <a:srgbClr val="FF0000"/>
                </a:solidFill>
              </a:rPr>
              <a:t>1-5 </a:t>
            </a:r>
            <a:r>
              <a:rPr lang="en-US" altLang="ko-KR" dirty="0" smtClean="0"/>
              <a:t>--&gt; </a:t>
            </a:r>
            <a:r>
              <a:rPr lang="ko-KR" altLang="en-US" dirty="0" smtClean="0"/>
              <a:t>학생의 비밀번호 정보 초기화 버튼</a:t>
            </a:r>
            <a:r>
              <a:rPr lang="en-US" altLang="ko-KR" dirty="0" smtClean="0"/>
              <a:t>.</a:t>
            </a:r>
            <a:endParaRPr lang="en-US" altLang="ko-KR" dirty="0" smtClean="0"/>
          </a:p>
        </p:txBody>
      </p:sp>
    </p:spTree>
    <p:extLst>
      <p:ext uri="{BB962C8B-B14F-4D97-AF65-F5344CB8AC3E}">
        <p14:creationId xmlns="" xmlns:p14="http://schemas.microsoft.com/office/powerpoint/2010/main" val="284174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1587</TotalTime>
  <Words>538</Words>
  <Application>Microsoft Office PowerPoint</Application>
  <PresentationFormat>화면 슬라이드 쇼(4:3)</PresentationFormat>
  <Paragraphs>134</Paragraphs>
  <Slides>14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14</vt:i4>
      </vt:variant>
    </vt:vector>
  </HeadingPairs>
  <TitlesOfParts>
    <vt:vector size="15" baseType="lpstr">
      <vt:lpstr>Office 테마</vt:lpstr>
      <vt:lpstr>슬라이드 1</vt:lpstr>
      <vt:lpstr>슬라이드 2</vt:lpstr>
      <vt:lpstr>슬라이드 3</vt:lpstr>
      <vt:lpstr>슬라이드 4</vt:lpstr>
      <vt:lpstr>슬라이드 5</vt:lpstr>
      <vt:lpstr>슬라이드 6</vt:lpstr>
      <vt:lpstr>슬라이드 7</vt:lpstr>
      <vt:lpstr>슬라이드 8</vt:lpstr>
      <vt:lpstr>슬라이드 9</vt:lpstr>
      <vt:lpstr>슬라이드 10</vt:lpstr>
      <vt:lpstr>슬라이드 11</vt:lpstr>
      <vt:lpstr>슬라이드 12</vt:lpstr>
      <vt:lpstr>슬라이드 13</vt:lpstr>
      <vt:lpstr>슬라이드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kang</dc:creator>
  <cp:lastModifiedBy>yeam201201</cp:lastModifiedBy>
  <cp:revision>86</cp:revision>
  <dcterms:created xsi:type="dcterms:W3CDTF">2012-12-27T05:31:07Z</dcterms:created>
  <dcterms:modified xsi:type="dcterms:W3CDTF">2014-02-24T08:45:26Z</dcterms:modified>
</cp:coreProperties>
</file>